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D5D-3459-452C-8A39-FD8315996C58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CF51-ECF4-4953-A0D5-582958B20E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D5D-3459-452C-8A39-FD8315996C58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CF51-ECF4-4953-A0D5-582958B20E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D5D-3459-452C-8A39-FD8315996C58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CF51-ECF4-4953-A0D5-582958B20E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D5D-3459-452C-8A39-FD8315996C58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CF51-ECF4-4953-A0D5-582958B20E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D5D-3459-452C-8A39-FD8315996C58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CF51-ECF4-4953-A0D5-582958B20E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D5D-3459-452C-8A39-FD8315996C58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CF51-ECF4-4953-A0D5-582958B20E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D5D-3459-452C-8A39-FD8315996C58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CF51-ECF4-4953-A0D5-582958B20E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D5D-3459-452C-8A39-FD8315996C58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CF51-ECF4-4953-A0D5-582958B20E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D5D-3459-452C-8A39-FD8315996C58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CF51-ECF4-4953-A0D5-582958B20E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D5D-3459-452C-8A39-FD8315996C58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CF51-ECF4-4953-A0D5-582958B20E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5D5D-3459-452C-8A39-FD8315996C58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CF51-ECF4-4953-A0D5-582958B20E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A5D5D-3459-452C-8A39-FD8315996C58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ECF51-ECF4-4953-A0D5-582958B20EF6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xplosion 2 14"/>
          <p:cNvSpPr/>
          <p:nvPr/>
        </p:nvSpPr>
        <p:spPr>
          <a:xfrm rot="2490403">
            <a:off x="4432322" y="6063367"/>
            <a:ext cx="1008112" cy="576064"/>
          </a:xfrm>
          <a:prstGeom prst="irregularSeal2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fr-CA" dirty="0" smtClean="0"/>
              <a:t>La fusée de Jonathan Paradis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Rectangle 4"/>
          <p:cNvSpPr/>
          <p:nvPr/>
        </p:nvSpPr>
        <p:spPr>
          <a:xfrm>
            <a:off x="3923928" y="2996952"/>
            <a:ext cx="1080120" cy="278092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isocèle 5"/>
          <p:cNvSpPr/>
          <p:nvPr/>
        </p:nvSpPr>
        <p:spPr>
          <a:xfrm>
            <a:off x="3923928" y="2132856"/>
            <a:ext cx="1080120" cy="864096"/>
          </a:xfrm>
          <a:prstGeom prst="triangle">
            <a:avLst>
              <a:gd name="adj" fmla="val 4997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7" name="Triangle rectangle 6"/>
          <p:cNvSpPr/>
          <p:nvPr/>
        </p:nvSpPr>
        <p:spPr>
          <a:xfrm>
            <a:off x="5004048" y="5229200"/>
            <a:ext cx="792088" cy="1080120"/>
          </a:xfrm>
          <a:prstGeom prst="rt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iangle rectangle 7"/>
          <p:cNvSpPr/>
          <p:nvPr/>
        </p:nvSpPr>
        <p:spPr>
          <a:xfrm flipH="1">
            <a:off x="3131840" y="5229200"/>
            <a:ext cx="792088" cy="1080120"/>
          </a:xfrm>
          <a:prstGeom prst="rt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/>
          <p:cNvSpPr/>
          <p:nvPr/>
        </p:nvSpPr>
        <p:spPr>
          <a:xfrm rot="5400000">
            <a:off x="3323870" y="4132913"/>
            <a:ext cx="230153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Jonathan</a:t>
            </a:r>
            <a:endParaRPr lang="fr-FR" sz="2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Nuage 11"/>
          <p:cNvSpPr/>
          <p:nvPr/>
        </p:nvSpPr>
        <p:spPr>
          <a:xfrm>
            <a:off x="3491880" y="5373216"/>
            <a:ext cx="1656184" cy="1124744"/>
          </a:xfrm>
          <a:prstGeom prst="cloud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Nuage 12"/>
          <p:cNvSpPr/>
          <p:nvPr/>
        </p:nvSpPr>
        <p:spPr>
          <a:xfrm>
            <a:off x="4283968" y="5949280"/>
            <a:ext cx="1152128" cy="576064"/>
          </a:xfrm>
          <a:prstGeom prst="cloud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Nuage 13"/>
          <p:cNvSpPr/>
          <p:nvPr/>
        </p:nvSpPr>
        <p:spPr>
          <a:xfrm>
            <a:off x="3419872" y="6237312"/>
            <a:ext cx="1224136" cy="620688"/>
          </a:xfrm>
          <a:prstGeom prst="cloud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La fusée de Jonathan Paradis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fusée de Jonathan Paradis</dc:title>
  <dc:creator>CSBE</dc:creator>
  <cp:lastModifiedBy>CSBE</cp:lastModifiedBy>
  <cp:revision>3</cp:revision>
  <dcterms:created xsi:type="dcterms:W3CDTF">2018-10-04T14:24:07Z</dcterms:created>
  <dcterms:modified xsi:type="dcterms:W3CDTF">2018-10-04T14:37:05Z</dcterms:modified>
</cp:coreProperties>
</file>