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390D-130E-41AF-BC15-6E5C941436B6}" type="datetimeFigureOut">
              <a:rPr lang="fr-CA" smtClean="0"/>
              <a:t>2018-10-18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E2461-226D-41A9-94E8-4B2B28ADC3E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D835-3B2D-4883-ABE1-B148C1EBEC82}" type="datetimeFigureOut">
              <a:rPr lang="fr-CA" smtClean="0"/>
              <a:pPr/>
              <a:t>2018-10-18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32EE-FDE8-4E3F-A99E-3B0106F2C47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>
            <a:normAutofit/>
          </a:bodyPr>
          <a:lstStyle/>
          <a:p>
            <a:r>
              <a:rPr lang="fr-CA" sz="2000" dirty="0" smtClean="0"/>
              <a:t>Classification des éléments dans un tableau périodique</a:t>
            </a:r>
            <a:endParaRPr lang="fr-CA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/>
          </a:bodyPr>
          <a:lstStyle/>
          <a:p>
            <a:endParaRPr lang="fr-CA" sz="1800" dirty="0" smtClean="0">
              <a:solidFill>
                <a:schemeClr val="tx1"/>
              </a:solidFill>
            </a:endParaRPr>
          </a:p>
          <a:p>
            <a:endParaRPr lang="fr-CA" sz="1800" dirty="0">
              <a:solidFill>
                <a:schemeClr val="tx1"/>
              </a:solidFill>
            </a:endParaRPr>
          </a:p>
          <a:p>
            <a:r>
              <a:rPr lang="fr-CA" sz="1800" dirty="0" smtClean="0">
                <a:solidFill>
                  <a:schemeClr val="tx1"/>
                </a:solidFill>
              </a:rPr>
              <a:t>Par  Jonathan </a:t>
            </a:r>
            <a:r>
              <a:rPr lang="fr-CA" sz="1800" dirty="0" smtClean="0">
                <a:solidFill>
                  <a:schemeClr val="tx1"/>
                </a:solidFill>
              </a:rPr>
              <a:t>Paradis,  Nathan Cyr  et  </a:t>
            </a:r>
            <a:r>
              <a:rPr lang="fr-CA" sz="1800" smtClean="0">
                <a:solidFill>
                  <a:schemeClr val="tx1"/>
                </a:solidFill>
              </a:rPr>
              <a:t>Olivier Henry</a:t>
            </a:r>
            <a:endParaRPr lang="fr-CA" sz="1800" dirty="0" smtClean="0">
              <a:solidFill>
                <a:schemeClr val="tx1"/>
              </a:solidFill>
            </a:endParaRPr>
          </a:p>
          <a:p>
            <a:endParaRPr lang="fr-CA" sz="1800" dirty="0">
              <a:solidFill>
                <a:schemeClr val="tx1"/>
              </a:solidFill>
            </a:endParaRPr>
          </a:p>
          <a:p>
            <a:r>
              <a:rPr lang="fr-CA" sz="1800" dirty="0" smtClean="0">
                <a:solidFill>
                  <a:schemeClr val="tx1"/>
                </a:solidFill>
              </a:rPr>
              <a:t>Pour Daniel Blais</a:t>
            </a:r>
          </a:p>
          <a:p>
            <a:endParaRPr lang="fr-CA" sz="1800" dirty="0">
              <a:solidFill>
                <a:schemeClr val="tx1"/>
              </a:solidFill>
            </a:endParaRPr>
          </a:p>
          <a:p>
            <a:r>
              <a:rPr lang="fr-CA" sz="1800" dirty="0" smtClean="0">
                <a:solidFill>
                  <a:schemeClr val="tx1"/>
                </a:solidFill>
              </a:rPr>
              <a:t>MSI</a:t>
            </a:r>
          </a:p>
          <a:p>
            <a:endParaRPr lang="fr-CA" sz="1800" dirty="0">
              <a:solidFill>
                <a:schemeClr val="tx1"/>
              </a:solidFill>
            </a:endParaRPr>
          </a:p>
          <a:p>
            <a:r>
              <a:rPr lang="fr-CA" sz="1800" dirty="0" smtClean="0">
                <a:solidFill>
                  <a:schemeClr val="tx1"/>
                </a:solidFill>
              </a:rPr>
              <a:t>18 octobre 2018</a:t>
            </a:r>
            <a:endParaRPr lang="fr-CA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Tableau Périodique de Mendeleiv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683568" y="270892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563888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Bore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11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Carbone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12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8064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Azote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14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888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Al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Aluminium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27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5976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14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Silicium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28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4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Phosphore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31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0152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16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Souffre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32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0152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Oxygène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16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32240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Fluor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19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32240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17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Cl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Chlore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35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328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18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Ar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Argon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40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24328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Néon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20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24328" y="3356992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Hélium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4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75656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Be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Béryllium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9</a:t>
            </a:r>
            <a:endParaRPr lang="fr-CA" sz="105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568" y="4149080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7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568" y="5733256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19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Potassium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39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75656" y="5733256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20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Calcium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40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75656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12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Mg</a:t>
            </a:r>
          </a:p>
          <a:p>
            <a:pPr algn="ctr"/>
            <a:r>
              <a:rPr lang="fr-CA" sz="1000" dirty="0" smtClean="0">
                <a:solidFill>
                  <a:schemeClr val="tx1"/>
                </a:solidFill>
              </a:rPr>
              <a:t>Magnésium</a:t>
            </a:r>
          </a:p>
          <a:p>
            <a:pPr algn="ctr"/>
            <a:r>
              <a:rPr lang="fr-CA" sz="1000" dirty="0" smtClean="0">
                <a:solidFill>
                  <a:schemeClr val="tx1"/>
                </a:solidFill>
              </a:rPr>
              <a:t>24</a:t>
            </a:r>
            <a:endParaRPr lang="fr-CA" sz="1000" dirty="0" smtClean="0">
              <a:solidFill>
                <a:schemeClr val="tx1"/>
              </a:solidFill>
            </a:endParaRPr>
          </a:p>
          <a:p>
            <a:pPr algn="ctr"/>
            <a:endParaRPr lang="fr-CA" sz="1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3568" y="4941168"/>
            <a:ext cx="79208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Na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Sodium</a:t>
            </a:r>
          </a:p>
          <a:p>
            <a:pPr algn="ctr"/>
            <a:r>
              <a:rPr lang="fr-CA" sz="1050" dirty="0" smtClean="0">
                <a:solidFill>
                  <a:schemeClr val="tx1"/>
                </a:solidFill>
              </a:rPr>
              <a:t>23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55976" y="4941168"/>
            <a:ext cx="72008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3563888" y="4941168"/>
            <a:ext cx="79208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3563888" y="4149080"/>
            <a:ext cx="72008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/>
          <p:cNvSpPr txBox="1"/>
          <p:nvPr/>
        </p:nvSpPr>
        <p:spPr>
          <a:xfrm>
            <a:off x="683568" y="2708920"/>
            <a:ext cx="86409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50" dirty="0" smtClean="0"/>
              <a:t>1</a:t>
            </a:r>
          </a:p>
          <a:p>
            <a:pPr algn="ctr"/>
            <a:r>
              <a:rPr lang="fr-CA" sz="1050" dirty="0" smtClean="0"/>
              <a:t>H</a:t>
            </a:r>
            <a:endParaRPr lang="fr-CA" sz="1100" dirty="0" smtClean="0"/>
          </a:p>
          <a:p>
            <a:pPr algn="ctr"/>
            <a:r>
              <a:rPr lang="fr-CA" sz="1100" dirty="0" smtClean="0"/>
              <a:t>Hydrogène</a:t>
            </a:r>
          </a:p>
          <a:p>
            <a:pPr algn="ctr"/>
            <a:r>
              <a:rPr lang="fr-CA" sz="1100" dirty="0" smtClean="0"/>
              <a:t>1</a:t>
            </a:r>
          </a:p>
        </p:txBody>
      </p:sp>
      <p:sp>
        <p:nvSpPr>
          <p:cNvPr id="34" name="ZoneTexte 33"/>
          <p:cNvSpPr txBox="1"/>
          <p:nvPr/>
        </p:nvSpPr>
        <p:spPr>
          <a:xfrm rot="18743490">
            <a:off x="320776" y="19752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A</a:t>
            </a:r>
            <a:r>
              <a:rPr lang="fr-CA" dirty="0" smtClean="0"/>
              <a:t>lcalin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>
            <a:off x="827584" y="12687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 rot="18287488">
            <a:off x="1447814" y="274653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Alcalino-Terreux</a:t>
            </a:r>
            <a:endParaRPr lang="fr-CA" dirty="0"/>
          </a:p>
        </p:txBody>
      </p:sp>
      <p:sp>
        <p:nvSpPr>
          <p:cNvPr id="37" name="ZoneTexte 36"/>
          <p:cNvSpPr txBox="1"/>
          <p:nvPr/>
        </p:nvSpPr>
        <p:spPr>
          <a:xfrm rot="17943767">
            <a:off x="3392042" y="325243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 smtClean="0">
                <a:solidFill>
                  <a:srgbClr val="FF0000"/>
                </a:solidFill>
              </a:rPr>
              <a:t>Métaloïde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499992" y="126876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 smtClean="0"/>
              <a:t>Non-Métaux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 rot="18136228">
            <a:off x="7331044" y="180793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 Rare Ou Inerte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 rot="17708079">
            <a:off x="6640045" y="312420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Halogène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117</Words>
  <Application>Microsoft Office PowerPoint</Application>
  <PresentationFormat>Affichage à l'écran (4:3)</PresentationFormat>
  <Paragraphs>98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Tableau Périodique de Mendeleiv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CSBE</dc:creator>
  <cp:lastModifiedBy>CSBE</cp:lastModifiedBy>
  <cp:revision>12</cp:revision>
  <dcterms:created xsi:type="dcterms:W3CDTF">2018-10-18T14:54:20Z</dcterms:created>
  <dcterms:modified xsi:type="dcterms:W3CDTF">2018-10-18T18:40:11Z</dcterms:modified>
</cp:coreProperties>
</file>