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23" autoAdjust="0"/>
  </p:normalViewPr>
  <p:slideViewPr>
    <p:cSldViewPr>
      <p:cViewPr>
        <p:scale>
          <a:sx n="100" d="100"/>
          <a:sy n="100" d="100"/>
        </p:scale>
        <p:origin x="-70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BDEF2-D568-40DC-9C7C-67FCD8F48777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63FDC-2D87-4E22-9499-1BB423A1E96B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3FDC-2D87-4E22-9499-1BB423A1E96B}" type="slidenum">
              <a:rPr lang="fr-CA" smtClean="0"/>
              <a:t>2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9AA6-7B1F-4958-942E-3517C0A47B8D}" type="datetimeFigureOut">
              <a:rPr lang="fr-CA" smtClean="0"/>
              <a:pPr/>
              <a:t>2019-10-11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DEC0-9594-45C0-84FF-20A44D6CB5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9AA6-7B1F-4958-942E-3517C0A47B8D}" type="datetimeFigureOut">
              <a:rPr lang="fr-CA" smtClean="0"/>
              <a:pPr/>
              <a:t>2019-10-11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DEC0-9594-45C0-84FF-20A44D6CB5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9AA6-7B1F-4958-942E-3517C0A47B8D}" type="datetimeFigureOut">
              <a:rPr lang="fr-CA" smtClean="0"/>
              <a:pPr/>
              <a:t>2019-10-11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DEC0-9594-45C0-84FF-20A44D6CB5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9AA6-7B1F-4958-942E-3517C0A47B8D}" type="datetimeFigureOut">
              <a:rPr lang="fr-CA" smtClean="0"/>
              <a:pPr/>
              <a:t>2019-10-11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DEC0-9594-45C0-84FF-20A44D6CB5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9AA6-7B1F-4958-942E-3517C0A47B8D}" type="datetimeFigureOut">
              <a:rPr lang="fr-CA" smtClean="0"/>
              <a:pPr/>
              <a:t>2019-10-11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DEC0-9594-45C0-84FF-20A44D6CB5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9AA6-7B1F-4958-942E-3517C0A47B8D}" type="datetimeFigureOut">
              <a:rPr lang="fr-CA" smtClean="0"/>
              <a:pPr/>
              <a:t>2019-10-11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DEC0-9594-45C0-84FF-20A44D6CB5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9AA6-7B1F-4958-942E-3517C0A47B8D}" type="datetimeFigureOut">
              <a:rPr lang="fr-CA" smtClean="0"/>
              <a:pPr/>
              <a:t>2019-10-11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DEC0-9594-45C0-84FF-20A44D6CB5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9AA6-7B1F-4958-942E-3517C0A47B8D}" type="datetimeFigureOut">
              <a:rPr lang="fr-CA" smtClean="0"/>
              <a:pPr/>
              <a:t>2019-10-11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DEC0-9594-45C0-84FF-20A44D6CB5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9AA6-7B1F-4958-942E-3517C0A47B8D}" type="datetimeFigureOut">
              <a:rPr lang="fr-CA" smtClean="0"/>
              <a:pPr/>
              <a:t>2019-10-11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DEC0-9594-45C0-84FF-20A44D6CB5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9AA6-7B1F-4958-942E-3517C0A47B8D}" type="datetimeFigureOut">
              <a:rPr lang="fr-CA" smtClean="0"/>
              <a:pPr/>
              <a:t>2019-10-11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DEC0-9594-45C0-84FF-20A44D6CB5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9AA6-7B1F-4958-942E-3517C0A47B8D}" type="datetimeFigureOut">
              <a:rPr lang="fr-CA" smtClean="0"/>
              <a:pPr/>
              <a:t>2019-10-11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DEC0-9594-45C0-84FF-20A44D6CB5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89AA6-7B1F-4958-942E-3517C0A47B8D}" type="datetimeFigureOut">
              <a:rPr lang="fr-CA" smtClean="0"/>
              <a:pPr/>
              <a:t>2019-10-11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DDEC0-9594-45C0-84FF-20A44D6CB5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ved=2ahUKEwiEgIbc09XkAhWHm-AKHStsCM0QjRx6BAgBEAQ&amp;url=https://twitter.com/lance210/status/1112835333207609344&amp;psig=AOvVaw1WFqqhKkrW7PP1uD9TEpQs&amp;ust=156873399625132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Info</a:t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3131840" y="1772816"/>
            <a:ext cx="3312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Présenter a:</a:t>
            </a:r>
          </a:p>
          <a:p>
            <a:pPr algn="ctr"/>
            <a:r>
              <a:rPr lang="fr-CA" sz="3200" dirty="0" smtClean="0"/>
              <a:t>Daniel Blais</a:t>
            </a:r>
          </a:p>
          <a:p>
            <a:pPr algn="ctr"/>
            <a:endParaRPr lang="fr-CA" sz="3200" dirty="0"/>
          </a:p>
          <a:p>
            <a:pPr algn="ctr"/>
            <a:r>
              <a:rPr lang="fr-CA" sz="3200" dirty="0" smtClean="0"/>
              <a:t>Par :</a:t>
            </a:r>
          </a:p>
          <a:p>
            <a:pPr algn="ctr"/>
            <a:r>
              <a:rPr lang="fr-CA" sz="3200" dirty="0" smtClean="0"/>
              <a:t>Alexis Poulin</a:t>
            </a:r>
          </a:p>
          <a:p>
            <a:pPr algn="ctr"/>
            <a:endParaRPr lang="fr-CA" sz="3200" dirty="0" smtClean="0"/>
          </a:p>
          <a:p>
            <a:pPr algn="ctr"/>
            <a:r>
              <a:rPr lang="fr-CA" sz="3200" dirty="0" smtClean="0"/>
              <a:t>MSI</a:t>
            </a:r>
          </a:p>
          <a:p>
            <a:pPr algn="ctr"/>
            <a:endParaRPr lang="fr-CA" sz="3200" dirty="0"/>
          </a:p>
          <a:p>
            <a:pPr algn="ctr"/>
            <a:r>
              <a:rPr lang="fr-CA" sz="3200" dirty="0" smtClean="0"/>
              <a:t>Lundi 19 Septembre 2019</a:t>
            </a:r>
            <a:endParaRPr lang="fr-CA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ésultats de recherche d'images pour « tesla roadster profile »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76672"/>
            <a:ext cx="6454130" cy="4931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2195736" y="3717032"/>
            <a:ext cx="720080" cy="7200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6012160" y="3717032"/>
            <a:ext cx="792088" cy="7920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3422651" y="2928917"/>
            <a:ext cx="2580480" cy="481033"/>
          </a:xfrm>
          <a:custGeom>
            <a:avLst/>
            <a:gdLst>
              <a:gd name="connsiteX0" fmla="*/ 1587 w 2580480"/>
              <a:gd name="connsiteY0" fmla="*/ 478652 h 481033"/>
              <a:gd name="connsiteX1" fmla="*/ 13493 w 2580480"/>
              <a:gd name="connsiteY1" fmla="*/ 476271 h 481033"/>
              <a:gd name="connsiteX2" fmla="*/ 27780 w 2580480"/>
              <a:gd name="connsiteY2" fmla="*/ 464364 h 481033"/>
              <a:gd name="connsiteX3" fmla="*/ 42068 w 2580480"/>
              <a:gd name="connsiteY3" fmla="*/ 454839 h 481033"/>
              <a:gd name="connsiteX4" fmla="*/ 53974 w 2580480"/>
              <a:gd name="connsiteY4" fmla="*/ 442933 h 481033"/>
              <a:gd name="connsiteX5" fmla="*/ 68262 w 2580480"/>
              <a:gd name="connsiteY5" fmla="*/ 438171 h 481033"/>
              <a:gd name="connsiteX6" fmla="*/ 82549 w 2580480"/>
              <a:gd name="connsiteY6" fmla="*/ 428646 h 481033"/>
              <a:gd name="connsiteX7" fmla="*/ 84930 w 2580480"/>
              <a:gd name="connsiteY7" fmla="*/ 421502 h 481033"/>
              <a:gd name="connsiteX8" fmla="*/ 92074 w 2580480"/>
              <a:gd name="connsiteY8" fmla="*/ 414358 h 481033"/>
              <a:gd name="connsiteX9" fmla="*/ 113505 w 2580480"/>
              <a:gd name="connsiteY9" fmla="*/ 402452 h 481033"/>
              <a:gd name="connsiteX10" fmla="*/ 127793 w 2580480"/>
              <a:gd name="connsiteY10" fmla="*/ 392927 h 481033"/>
              <a:gd name="connsiteX11" fmla="*/ 134937 w 2580480"/>
              <a:gd name="connsiteY11" fmla="*/ 388164 h 481033"/>
              <a:gd name="connsiteX12" fmla="*/ 156368 w 2580480"/>
              <a:gd name="connsiteY12" fmla="*/ 369114 h 481033"/>
              <a:gd name="connsiteX13" fmla="*/ 161130 w 2580480"/>
              <a:gd name="connsiteY13" fmla="*/ 361971 h 481033"/>
              <a:gd name="connsiteX14" fmla="*/ 182562 w 2580480"/>
              <a:gd name="connsiteY14" fmla="*/ 345302 h 481033"/>
              <a:gd name="connsiteX15" fmla="*/ 189705 w 2580480"/>
              <a:gd name="connsiteY15" fmla="*/ 340539 h 481033"/>
              <a:gd name="connsiteX16" fmla="*/ 203993 w 2580480"/>
              <a:gd name="connsiteY16" fmla="*/ 335777 h 481033"/>
              <a:gd name="connsiteX17" fmla="*/ 213518 w 2580480"/>
              <a:gd name="connsiteY17" fmla="*/ 331014 h 481033"/>
              <a:gd name="connsiteX18" fmla="*/ 220662 w 2580480"/>
              <a:gd name="connsiteY18" fmla="*/ 326252 h 481033"/>
              <a:gd name="connsiteX19" fmla="*/ 234949 w 2580480"/>
              <a:gd name="connsiteY19" fmla="*/ 321489 h 481033"/>
              <a:gd name="connsiteX20" fmla="*/ 249237 w 2580480"/>
              <a:gd name="connsiteY20" fmla="*/ 311964 h 481033"/>
              <a:gd name="connsiteX21" fmla="*/ 256380 w 2580480"/>
              <a:gd name="connsiteY21" fmla="*/ 307202 h 481033"/>
              <a:gd name="connsiteX22" fmla="*/ 263524 w 2580480"/>
              <a:gd name="connsiteY22" fmla="*/ 304821 h 481033"/>
              <a:gd name="connsiteX23" fmla="*/ 270668 w 2580480"/>
              <a:gd name="connsiteY23" fmla="*/ 300058 h 481033"/>
              <a:gd name="connsiteX24" fmla="*/ 277812 w 2580480"/>
              <a:gd name="connsiteY24" fmla="*/ 297677 h 481033"/>
              <a:gd name="connsiteX25" fmla="*/ 301624 w 2580480"/>
              <a:gd name="connsiteY25" fmla="*/ 278627 h 481033"/>
              <a:gd name="connsiteX26" fmla="*/ 308768 w 2580480"/>
              <a:gd name="connsiteY26" fmla="*/ 276246 h 481033"/>
              <a:gd name="connsiteX27" fmla="*/ 323055 w 2580480"/>
              <a:gd name="connsiteY27" fmla="*/ 266721 h 481033"/>
              <a:gd name="connsiteX28" fmla="*/ 330199 w 2580480"/>
              <a:gd name="connsiteY28" fmla="*/ 261958 h 481033"/>
              <a:gd name="connsiteX29" fmla="*/ 337343 w 2580480"/>
              <a:gd name="connsiteY29" fmla="*/ 259577 h 481033"/>
              <a:gd name="connsiteX30" fmla="*/ 354012 w 2580480"/>
              <a:gd name="connsiteY30" fmla="*/ 250052 h 481033"/>
              <a:gd name="connsiteX31" fmla="*/ 368299 w 2580480"/>
              <a:gd name="connsiteY31" fmla="*/ 240527 h 481033"/>
              <a:gd name="connsiteX32" fmla="*/ 375443 w 2580480"/>
              <a:gd name="connsiteY32" fmla="*/ 235764 h 481033"/>
              <a:gd name="connsiteX33" fmla="*/ 382587 w 2580480"/>
              <a:gd name="connsiteY33" fmla="*/ 233383 h 481033"/>
              <a:gd name="connsiteX34" fmla="*/ 404018 w 2580480"/>
              <a:gd name="connsiteY34" fmla="*/ 219096 h 481033"/>
              <a:gd name="connsiteX35" fmla="*/ 418305 w 2580480"/>
              <a:gd name="connsiteY35" fmla="*/ 209571 h 481033"/>
              <a:gd name="connsiteX36" fmla="*/ 427830 w 2580480"/>
              <a:gd name="connsiteY36" fmla="*/ 204808 h 481033"/>
              <a:gd name="connsiteX37" fmla="*/ 442118 w 2580480"/>
              <a:gd name="connsiteY37" fmla="*/ 200046 h 481033"/>
              <a:gd name="connsiteX38" fmla="*/ 456405 w 2580480"/>
              <a:gd name="connsiteY38" fmla="*/ 192902 h 481033"/>
              <a:gd name="connsiteX39" fmla="*/ 463549 w 2580480"/>
              <a:gd name="connsiteY39" fmla="*/ 188139 h 481033"/>
              <a:gd name="connsiteX40" fmla="*/ 477837 w 2580480"/>
              <a:gd name="connsiteY40" fmla="*/ 183377 h 481033"/>
              <a:gd name="connsiteX41" fmla="*/ 484980 w 2580480"/>
              <a:gd name="connsiteY41" fmla="*/ 180996 h 481033"/>
              <a:gd name="connsiteX42" fmla="*/ 492124 w 2580480"/>
              <a:gd name="connsiteY42" fmla="*/ 176233 h 481033"/>
              <a:gd name="connsiteX43" fmla="*/ 506412 w 2580480"/>
              <a:gd name="connsiteY43" fmla="*/ 171471 h 481033"/>
              <a:gd name="connsiteX44" fmla="*/ 527843 w 2580480"/>
              <a:gd name="connsiteY44" fmla="*/ 161946 h 481033"/>
              <a:gd name="connsiteX45" fmla="*/ 534987 w 2580480"/>
              <a:gd name="connsiteY45" fmla="*/ 159564 h 481033"/>
              <a:gd name="connsiteX46" fmla="*/ 542130 w 2580480"/>
              <a:gd name="connsiteY46" fmla="*/ 152421 h 481033"/>
              <a:gd name="connsiteX47" fmla="*/ 551655 w 2580480"/>
              <a:gd name="connsiteY47" fmla="*/ 150039 h 481033"/>
              <a:gd name="connsiteX48" fmla="*/ 561180 w 2580480"/>
              <a:gd name="connsiteY48" fmla="*/ 145277 h 481033"/>
              <a:gd name="connsiteX49" fmla="*/ 575468 w 2580480"/>
              <a:gd name="connsiteY49" fmla="*/ 140514 h 481033"/>
              <a:gd name="connsiteX50" fmla="*/ 594518 w 2580480"/>
              <a:gd name="connsiteY50" fmla="*/ 133371 h 481033"/>
              <a:gd name="connsiteX51" fmla="*/ 608805 w 2580480"/>
              <a:gd name="connsiteY51" fmla="*/ 128608 h 481033"/>
              <a:gd name="connsiteX52" fmla="*/ 630237 w 2580480"/>
              <a:gd name="connsiteY52" fmla="*/ 121464 h 481033"/>
              <a:gd name="connsiteX53" fmla="*/ 637380 w 2580480"/>
              <a:gd name="connsiteY53" fmla="*/ 119083 h 481033"/>
              <a:gd name="connsiteX54" fmla="*/ 646905 w 2580480"/>
              <a:gd name="connsiteY54" fmla="*/ 116702 h 481033"/>
              <a:gd name="connsiteX55" fmla="*/ 661193 w 2580480"/>
              <a:gd name="connsiteY55" fmla="*/ 109558 h 481033"/>
              <a:gd name="connsiteX56" fmla="*/ 668337 w 2580480"/>
              <a:gd name="connsiteY56" fmla="*/ 104796 h 481033"/>
              <a:gd name="connsiteX57" fmla="*/ 685005 w 2580480"/>
              <a:gd name="connsiteY57" fmla="*/ 100033 h 481033"/>
              <a:gd name="connsiteX58" fmla="*/ 701674 w 2580480"/>
              <a:gd name="connsiteY58" fmla="*/ 95271 h 481033"/>
              <a:gd name="connsiteX59" fmla="*/ 725487 w 2580480"/>
              <a:gd name="connsiteY59" fmla="*/ 90508 h 481033"/>
              <a:gd name="connsiteX60" fmla="*/ 739774 w 2580480"/>
              <a:gd name="connsiteY60" fmla="*/ 85746 h 481033"/>
              <a:gd name="connsiteX61" fmla="*/ 749299 w 2580480"/>
              <a:gd name="connsiteY61" fmla="*/ 80983 h 481033"/>
              <a:gd name="connsiteX62" fmla="*/ 758824 w 2580480"/>
              <a:gd name="connsiteY62" fmla="*/ 78602 h 481033"/>
              <a:gd name="connsiteX63" fmla="*/ 787399 w 2580480"/>
              <a:gd name="connsiteY63" fmla="*/ 69077 h 481033"/>
              <a:gd name="connsiteX64" fmla="*/ 796924 w 2580480"/>
              <a:gd name="connsiteY64" fmla="*/ 66696 h 481033"/>
              <a:gd name="connsiteX65" fmla="*/ 806449 w 2580480"/>
              <a:gd name="connsiteY65" fmla="*/ 64314 h 481033"/>
              <a:gd name="connsiteX66" fmla="*/ 832643 w 2580480"/>
              <a:gd name="connsiteY66" fmla="*/ 59552 h 481033"/>
              <a:gd name="connsiteX67" fmla="*/ 839787 w 2580480"/>
              <a:gd name="connsiteY67" fmla="*/ 57171 h 481033"/>
              <a:gd name="connsiteX68" fmla="*/ 851693 w 2580480"/>
              <a:gd name="connsiteY68" fmla="*/ 54789 h 481033"/>
              <a:gd name="connsiteX69" fmla="*/ 873124 w 2580480"/>
              <a:gd name="connsiteY69" fmla="*/ 47646 h 481033"/>
              <a:gd name="connsiteX70" fmla="*/ 880268 w 2580480"/>
              <a:gd name="connsiteY70" fmla="*/ 45264 h 481033"/>
              <a:gd name="connsiteX71" fmla="*/ 892174 w 2580480"/>
              <a:gd name="connsiteY71" fmla="*/ 42883 h 481033"/>
              <a:gd name="connsiteX72" fmla="*/ 899318 w 2580480"/>
              <a:gd name="connsiteY72" fmla="*/ 40502 h 481033"/>
              <a:gd name="connsiteX73" fmla="*/ 911224 w 2580480"/>
              <a:gd name="connsiteY73" fmla="*/ 38121 h 481033"/>
              <a:gd name="connsiteX74" fmla="*/ 925512 w 2580480"/>
              <a:gd name="connsiteY74" fmla="*/ 35739 h 481033"/>
              <a:gd name="connsiteX75" fmla="*/ 939799 w 2580480"/>
              <a:gd name="connsiteY75" fmla="*/ 30977 h 481033"/>
              <a:gd name="connsiteX76" fmla="*/ 946943 w 2580480"/>
              <a:gd name="connsiteY76" fmla="*/ 28596 h 481033"/>
              <a:gd name="connsiteX77" fmla="*/ 958849 w 2580480"/>
              <a:gd name="connsiteY77" fmla="*/ 26214 h 481033"/>
              <a:gd name="connsiteX78" fmla="*/ 999330 w 2580480"/>
              <a:gd name="connsiteY78" fmla="*/ 21452 h 481033"/>
              <a:gd name="connsiteX79" fmla="*/ 1025524 w 2580480"/>
              <a:gd name="connsiteY79" fmla="*/ 16689 h 481033"/>
              <a:gd name="connsiteX80" fmla="*/ 1037430 w 2580480"/>
              <a:gd name="connsiteY80" fmla="*/ 14308 h 481033"/>
              <a:gd name="connsiteX81" fmla="*/ 1092199 w 2580480"/>
              <a:gd name="connsiteY81" fmla="*/ 9546 h 481033"/>
              <a:gd name="connsiteX82" fmla="*/ 1120774 w 2580480"/>
              <a:gd name="connsiteY82" fmla="*/ 7164 h 481033"/>
              <a:gd name="connsiteX83" fmla="*/ 1132680 w 2580480"/>
              <a:gd name="connsiteY83" fmla="*/ 4783 h 481033"/>
              <a:gd name="connsiteX84" fmla="*/ 1306512 w 2580480"/>
              <a:gd name="connsiteY84" fmla="*/ 21 h 481033"/>
              <a:gd name="connsiteX85" fmla="*/ 1416049 w 2580480"/>
              <a:gd name="connsiteY85" fmla="*/ 2402 h 481033"/>
              <a:gd name="connsiteX86" fmla="*/ 1432718 w 2580480"/>
              <a:gd name="connsiteY86" fmla="*/ 4783 h 481033"/>
              <a:gd name="connsiteX87" fmla="*/ 1461293 w 2580480"/>
              <a:gd name="connsiteY87" fmla="*/ 7164 h 481033"/>
              <a:gd name="connsiteX88" fmla="*/ 1497012 w 2580480"/>
              <a:gd name="connsiteY88" fmla="*/ 11927 h 481033"/>
              <a:gd name="connsiteX89" fmla="*/ 1508918 w 2580480"/>
              <a:gd name="connsiteY89" fmla="*/ 14308 h 481033"/>
              <a:gd name="connsiteX90" fmla="*/ 1542255 w 2580480"/>
              <a:gd name="connsiteY90" fmla="*/ 16689 h 481033"/>
              <a:gd name="connsiteX91" fmla="*/ 1587499 w 2580480"/>
              <a:gd name="connsiteY91" fmla="*/ 21452 h 481033"/>
              <a:gd name="connsiteX92" fmla="*/ 1613693 w 2580480"/>
              <a:gd name="connsiteY92" fmla="*/ 23833 h 481033"/>
              <a:gd name="connsiteX93" fmla="*/ 1658937 w 2580480"/>
              <a:gd name="connsiteY93" fmla="*/ 28596 h 481033"/>
              <a:gd name="connsiteX94" fmla="*/ 1670843 w 2580480"/>
              <a:gd name="connsiteY94" fmla="*/ 30977 h 481033"/>
              <a:gd name="connsiteX95" fmla="*/ 1694655 w 2580480"/>
              <a:gd name="connsiteY95" fmla="*/ 33358 h 481033"/>
              <a:gd name="connsiteX96" fmla="*/ 1711324 w 2580480"/>
              <a:gd name="connsiteY96" fmla="*/ 35739 h 481033"/>
              <a:gd name="connsiteX97" fmla="*/ 1754187 w 2580480"/>
              <a:gd name="connsiteY97" fmla="*/ 40502 h 481033"/>
              <a:gd name="connsiteX98" fmla="*/ 1792287 w 2580480"/>
              <a:gd name="connsiteY98" fmla="*/ 45264 h 481033"/>
              <a:gd name="connsiteX99" fmla="*/ 1804193 w 2580480"/>
              <a:gd name="connsiteY99" fmla="*/ 47646 h 481033"/>
              <a:gd name="connsiteX100" fmla="*/ 1825624 w 2580480"/>
              <a:gd name="connsiteY100" fmla="*/ 50027 h 481033"/>
              <a:gd name="connsiteX101" fmla="*/ 1832768 w 2580480"/>
              <a:gd name="connsiteY101" fmla="*/ 52408 h 481033"/>
              <a:gd name="connsiteX102" fmla="*/ 1851818 w 2580480"/>
              <a:gd name="connsiteY102" fmla="*/ 54789 h 481033"/>
              <a:gd name="connsiteX103" fmla="*/ 1868487 w 2580480"/>
              <a:gd name="connsiteY103" fmla="*/ 57171 h 481033"/>
              <a:gd name="connsiteX104" fmla="*/ 1923255 w 2580480"/>
              <a:gd name="connsiteY104" fmla="*/ 61933 h 481033"/>
              <a:gd name="connsiteX105" fmla="*/ 1937543 w 2580480"/>
              <a:gd name="connsiteY105" fmla="*/ 64314 h 481033"/>
              <a:gd name="connsiteX106" fmla="*/ 1954212 w 2580480"/>
              <a:gd name="connsiteY106" fmla="*/ 66696 h 481033"/>
              <a:gd name="connsiteX107" fmla="*/ 1963737 w 2580480"/>
              <a:gd name="connsiteY107" fmla="*/ 69077 h 481033"/>
              <a:gd name="connsiteX108" fmla="*/ 1975643 w 2580480"/>
              <a:gd name="connsiteY108" fmla="*/ 71458 h 481033"/>
              <a:gd name="connsiteX109" fmla="*/ 1982787 w 2580480"/>
              <a:gd name="connsiteY109" fmla="*/ 73839 h 481033"/>
              <a:gd name="connsiteX110" fmla="*/ 1992312 w 2580480"/>
              <a:gd name="connsiteY110" fmla="*/ 76221 h 481033"/>
              <a:gd name="connsiteX111" fmla="*/ 1999455 w 2580480"/>
              <a:gd name="connsiteY111" fmla="*/ 78602 h 481033"/>
              <a:gd name="connsiteX112" fmla="*/ 2025649 w 2580480"/>
              <a:gd name="connsiteY112" fmla="*/ 83364 h 481033"/>
              <a:gd name="connsiteX113" fmla="*/ 2044699 w 2580480"/>
              <a:gd name="connsiteY113" fmla="*/ 88127 h 481033"/>
              <a:gd name="connsiteX114" fmla="*/ 2087562 w 2580480"/>
              <a:gd name="connsiteY114" fmla="*/ 92889 h 481033"/>
              <a:gd name="connsiteX115" fmla="*/ 2113755 w 2580480"/>
              <a:gd name="connsiteY115" fmla="*/ 97652 h 481033"/>
              <a:gd name="connsiteX116" fmla="*/ 2125662 w 2580480"/>
              <a:gd name="connsiteY116" fmla="*/ 100033 h 481033"/>
              <a:gd name="connsiteX117" fmla="*/ 2144712 w 2580480"/>
              <a:gd name="connsiteY117" fmla="*/ 102414 h 481033"/>
              <a:gd name="connsiteX118" fmla="*/ 2156618 w 2580480"/>
              <a:gd name="connsiteY118" fmla="*/ 104796 h 481033"/>
              <a:gd name="connsiteX119" fmla="*/ 2175668 w 2580480"/>
              <a:gd name="connsiteY119" fmla="*/ 107177 h 481033"/>
              <a:gd name="connsiteX120" fmla="*/ 2192337 w 2580480"/>
              <a:gd name="connsiteY120" fmla="*/ 109558 h 481033"/>
              <a:gd name="connsiteX121" fmla="*/ 2232818 w 2580480"/>
              <a:gd name="connsiteY121" fmla="*/ 116702 h 481033"/>
              <a:gd name="connsiteX122" fmla="*/ 2282824 w 2580480"/>
              <a:gd name="connsiteY122" fmla="*/ 123846 h 481033"/>
              <a:gd name="connsiteX123" fmla="*/ 2306637 w 2580480"/>
              <a:gd name="connsiteY123" fmla="*/ 128608 h 481033"/>
              <a:gd name="connsiteX124" fmla="*/ 2323305 w 2580480"/>
              <a:gd name="connsiteY124" fmla="*/ 133371 h 481033"/>
              <a:gd name="connsiteX125" fmla="*/ 2342355 w 2580480"/>
              <a:gd name="connsiteY125" fmla="*/ 135752 h 481033"/>
              <a:gd name="connsiteX126" fmla="*/ 2351880 w 2580480"/>
              <a:gd name="connsiteY126" fmla="*/ 138133 h 481033"/>
              <a:gd name="connsiteX127" fmla="*/ 2368549 w 2580480"/>
              <a:gd name="connsiteY127" fmla="*/ 140514 h 481033"/>
              <a:gd name="connsiteX128" fmla="*/ 2385218 w 2580480"/>
              <a:gd name="connsiteY128" fmla="*/ 145277 h 481033"/>
              <a:gd name="connsiteX129" fmla="*/ 2399505 w 2580480"/>
              <a:gd name="connsiteY129" fmla="*/ 150039 h 481033"/>
              <a:gd name="connsiteX130" fmla="*/ 2406649 w 2580480"/>
              <a:gd name="connsiteY130" fmla="*/ 152421 h 481033"/>
              <a:gd name="connsiteX131" fmla="*/ 2428080 w 2580480"/>
              <a:gd name="connsiteY131" fmla="*/ 164327 h 481033"/>
              <a:gd name="connsiteX132" fmla="*/ 2461418 w 2580480"/>
              <a:gd name="connsiteY132" fmla="*/ 169089 h 481033"/>
              <a:gd name="connsiteX133" fmla="*/ 2473324 w 2580480"/>
              <a:gd name="connsiteY133" fmla="*/ 171471 h 481033"/>
              <a:gd name="connsiteX134" fmla="*/ 2494755 w 2580480"/>
              <a:gd name="connsiteY134" fmla="*/ 173852 h 481033"/>
              <a:gd name="connsiteX135" fmla="*/ 2506662 w 2580480"/>
              <a:gd name="connsiteY135" fmla="*/ 176233 h 481033"/>
              <a:gd name="connsiteX136" fmla="*/ 2535237 w 2580480"/>
              <a:gd name="connsiteY136" fmla="*/ 180996 h 481033"/>
              <a:gd name="connsiteX137" fmla="*/ 2551905 w 2580480"/>
              <a:gd name="connsiteY137" fmla="*/ 185758 h 481033"/>
              <a:gd name="connsiteX138" fmla="*/ 2573337 w 2580480"/>
              <a:gd name="connsiteY138" fmla="*/ 195283 h 481033"/>
              <a:gd name="connsiteX139" fmla="*/ 2580480 w 2580480"/>
              <a:gd name="connsiteY139" fmla="*/ 197664 h 481033"/>
              <a:gd name="connsiteX140" fmla="*/ 2568574 w 2580480"/>
              <a:gd name="connsiteY140" fmla="*/ 219096 h 481033"/>
              <a:gd name="connsiteX141" fmla="*/ 2559049 w 2580480"/>
              <a:gd name="connsiteY141" fmla="*/ 221477 h 481033"/>
              <a:gd name="connsiteX142" fmla="*/ 2551905 w 2580480"/>
              <a:gd name="connsiteY142" fmla="*/ 226239 h 481033"/>
              <a:gd name="connsiteX143" fmla="*/ 2539999 w 2580480"/>
              <a:gd name="connsiteY143" fmla="*/ 240527 h 481033"/>
              <a:gd name="connsiteX144" fmla="*/ 2532855 w 2580480"/>
              <a:gd name="connsiteY144" fmla="*/ 242908 h 481033"/>
              <a:gd name="connsiteX145" fmla="*/ 2518568 w 2580480"/>
              <a:gd name="connsiteY145" fmla="*/ 252433 h 481033"/>
              <a:gd name="connsiteX146" fmla="*/ 2511424 w 2580480"/>
              <a:gd name="connsiteY146" fmla="*/ 257196 h 481033"/>
              <a:gd name="connsiteX147" fmla="*/ 2509043 w 2580480"/>
              <a:gd name="connsiteY147" fmla="*/ 264339 h 481033"/>
              <a:gd name="connsiteX148" fmla="*/ 2494755 w 2580480"/>
              <a:gd name="connsiteY148" fmla="*/ 273864 h 481033"/>
              <a:gd name="connsiteX149" fmla="*/ 2487612 w 2580480"/>
              <a:gd name="connsiteY149" fmla="*/ 281008 h 481033"/>
              <a:gd name="connsiteX150" fmla="*/ 2480468 w 2580480"/>
              <a:gd name="connsiteY150" fmla="*/ 283389 h 481033"/>
              <a:gd name="connsiteX151" fmla="*/ 2473324 w 2580480"/>
              <a:gd name="connsiteY151" fmla="*/ 288152 h 481033"/>
              <a:gd name="connsiteX152" fmla="*/ 2463799 w 2580480"/>
              <a:gd name="connsiteY152" fmla="*/ 290533 h 481033"/>
              <a:gd name="connsiteX153" fmla="*/ 2456655 w 2580480"/>
              <a:gd name="connsiteY153" fmla="*/ 292914 h 481033"/>
              <a:gd name="connsiteX154" fmla="*/ 2447130 w 2580480"/>
              <a:gd name="connsiteY154" fmla="*/ 295296 h 481033"/>
              <a:gd name="connsiteX155" fmla="*/ 2423318 w 2580480"/>
              <a:gd name="connsiteY155" fmla="*/ 302439 h 481033"/>
              <a:gd name="connsiteX156" fmla="*/ 2385218 w 2580480"/>
              <a:gd name="connsiteY156" fmla="*/ 309583 h 481033"/>
              <a:gd name="connsiteX157" fmla="*/ 2373312 w 2580480"/>
              <a:gd name="connsiteY157" fmla="*/ 311964 h 481033"/>
              <a:gd name="connsiteX158" fmla="*/ 2354262 w 2580480"/>
              <a:gd name="connsiteY158" fmla="*/ 314346 h 481033"/>
              <a:gd name="connsiteX159" fmla="*/ 2313780 w 2580480"/>
              <a:gd name="connsiteY159" fmla="*/ 319108 h 481033"/>
              <a:gd name="connsiteX160" fmla="*/ 2285205 w 2580480"/>
              <a:gd name="connsiteY160" fmla="*/ 323871 h 481033"/>
              <a:gd name="connsiteX161" fmla="*/ 2268537 w 2580480"/>
              <a:gd name="connsiteY161" fmla="*/ 326252 h 481033"/>
              <a:gd name="connsiteX162" fmla="*/ 2256630 w 2580480"/>
              <a:gd name="connsiteY162" fmla="*/ 328633 h 481033"/>
              <a:gd name="connsiteX163" fmla="*/ 2235199 w 2580480"/>
              <a:gd name="connsiteY163" fmla="*/ 331014 h 481033"/>
              <a:gd name="connsiteX164" fmla="*/ 2213768 w 2580480"/>
              <a:gd name="connsiteY164" fmla="*/ 335777 h 481033"/>
              <a:gd name="connsiteX165" fmla="*/ 2182812 w 2580480"/>
              <a:gd name="connsiteY165" fmla="*/ 340539 h 481033"/>
              <a:gd name="connsiteX166" fmla="*/ 2173287 w 2580480"/>
              <a:gd name="connsiteY166" fmla="*/ 342921 h 481033"/>
              <a:gd name="connsiteX167" fmla="*/ 2147093 w 2580480"/>
              <a:gd name="connsiteY167" fmla="*/ 345302 h 481033"/>
              <a:gd name="connsiteX168" fmla="*/ 2094705 w 2580480"/>
              <a:gd name="connsiteY168" fmla="*/ 350064 h 481033"/>
              <a:gd name="connsiteX169" fmla="*/ 2058987 w 2580480"/>
              <a:gd name="connsiteY169" fmla="*/ 352446 h 481033"/>
              <a:gd name="connsiteX170" fmla="*/ 2030412 w 2580480"/>
              <a:gd name="connsiteY170" fmla="*/ 357208 h 481033"/>
              <a:gd name="connsiteX171" fmla="*/ 2020887 w 2580480"/>
              <a:gd name="connsiteY171" fmla="*/ 359589 h 481033"/>
              <a:gd name="connsiteX172" fmla="*/ 2004218 w 2580480"/>
              <a:gd name="connsiteY172" fmla="*/ 361971 h 481033"/>
              <a:gd name="connsiteX173" fmla="*/ 1994693 w 2580480"/>
              <a:gd name="connsiteY173" fmla="*/ 364352 h 481033"/>
              <a:gd name="connsiteX174" fmla="*/ 1980405 w 2580480"/>
              <a:gd name="connsiteY174" fmla="*/ 369114 h 481033"/>
              <a:gd name="connsiteX175" fmla="*/ 1963737 w 2580480"/>
              <a:gd name="connsiteY175" fmla="*/ 371496 h 481033"/>
              <a:gd name="connsiteX176" fmla="*/ 1951830 w 2580480"/>
              <a:gd name="connsiteY176" fmla="*/ 373877 h 481033"/>
              <a:gd name="connsiteX177" fmla="*/ 1932780 w 2580480"/>
              <a:gd name="connsiteY177" fmla="*/ 376258 h 481033"/>
              <a:gd name="connsiteX178" fmla="*/ 1918493 w 2580480"/>
              <a:gd name="connsiteY178" fmla="*/ 378639 h 481033"/>
              <a:gd name="connsiteX179" fmla="*/ 1892299 w 2580480"/>
              <a:gd name="connsiteY179" fmla="*/ 381021 h 481033"/>
              <a:gd name="connsiteX180" fmla="*/ 1882774 w 2580480"/>
              <a:gd name="connsiteY180" fmla="*/ 383402 h 481033"/>
              <a:gd name="connsiteX181" fmla="*/ 1820862 w 2580480"/>
              <a:gd name="connsiteY181" fmla="*/ 388164 h 481033"/>
              <a:gd name="connsiteX182" fmla="*/ 1756568 w 2580480"/>
              <a:gd name="connsiteY182" fmla="*/ 392927 h 481033"/>
              <a:gd name="connsiteX183" fmla="*/ 1735137 w 2580480"/>
              <a:gd name="connsiteY183" fmla="*/ 395308 h 481033"/>
              <a:gd name="connsiteX184" fmla="*/ 1666080 w 2580480"/>
              <a:gd name="connsiteY184" fmla="*/ 404833 h 481033"/>
              <a:gd name="connsiteX185" fmla="*/ 1561305 w 2580480"/>
              <a:gd name="connsiteY185" fmla="*/ 409596 h 481033"/>
              <a:gd name="connsiteX186" fmla="*/ 1532730 w 2580480"/>
              <a:gd name="connsiteY186" fmla="*/ 414358 h 481033"/>
              <a:gd name="connsiteX187" fmla="*/ 1523205 w 2580480"/>
              <a:gd name="connsiteY187" fmla="*/ 416739 h 481033"/>
              <a:gd name="connsiteX188" fmla="*/ 1466055 w 2580480"/>
              <a:gd name="connsiteY188" fmla="*/ 421502 h 481033"/>
              <a:gd name="connsiteX189" fmla="*/ 1420812 w 2580480"/>
              <a:gd name="connsiteY189" fmla="*/ 419121 h 481033"/>
              <a:gd name="connsiteX190" fmla="*/ 1266030 w 2580480"/>
              <a:gd name="connsiteY190" fmla="*/ 423883 h 481033"/>
              <a:gd name="connsiteX191" fmla="*/ 1220787 w 2580480"/>
              <a:gd name="connsiteY191" fmla="*/ 431027 h 481033"/>
              <a:gd name="connsiteX192" fmla="*/ 1116012 w 2580480"/>
              <a:gd name="connsiteY192" fmla="*/ 435789 h 481033"/>
              <a:gd name="connsiteX193" fmla="*/ 1046955 w 2580480"/>
              <a:gd name="connsiteY193" fmla="*/ 438171 h 481033"/>
              <a:gd name="connsiteX194" fmla="*/ 1015999 w 2580480"/>
              <a:gd name="connsiteY194" fmla="*/ 440552 h 481033"/>
              <a:gd name="connsiteX195" fmla="*/ 963612 w 2580480"/>
              <a:gd name="connsiteY195" fmla="*/ 442933 h 481033"/>
              <a:gd name="connsiteX196" fmla="*/ 949324 w 2580480"/>
              <a:gd name="connsiteY196" fmla="*/ 445314 h 481033"/>
              <a:gd name="connsiteX197" fmla="*/ 877887 w 2580480"/>
              <a:gd name="connsiteY197" fmla="*/ 450077 h 481033"/>
              <a:gd name="connsiteX198" fmla="*/ 823118 w 2580480"/>
              <a:gd name="connsiteY198" fmla="*/ 454839 h 481033"/>
              <a:gd name="connsiteX199" fmla="*/ 773112 w 2580480"/>
              <a:gd name="connsiteY199" fmla="*/ 459602 h 481033"/>
              <a:gd name="connsiteX200" fmla="*/ 761205 w 2580480"/>
              <a:gd name="connsiteY200" fmla="*/ 461983 h 481033"/>
              <a:gd name="connsiteX201" fmla="*/ 730249 w 2580480"/>
              <a:gd name="connsiteY201" fmla="*/ 464364 h 481033"/>
              <a:gd name="connsiteX202" fmla="*/ 668337 w 2580480"/>
              <a:gd name="connsiteY202" fmla="*/ 469127 h 481033"/>
              <a:gd name="connsiteX203" fmla="*/ 561180 w 2580480"/>
              <a:gd name="connsiteY203" fmla="*/ 469127 h 481033"/>
              <a:gd name="connsiteX204" fmla="*/ 492124 w 2580480"/>
              <a:gd name="connsiteY204" fmla="*/ 471508 h 481033"/>
              <a:gd name="connsiteX205" fmla="*/ 465930 w 2580480"/>
              <a:gd name="connsiteY205" fmla="*/ 473889 h 481033"/>
              <a:gd name="connsiteX206" fmla="*/ 444499 w 2580480"/>
              <a:gd name="connsiteY206" fmla="*/ 476271 h 481033"/>
              <a:gd name="connsiteX207" fmla="*/ 370680 w 2580480"/>
              <a:gd name="connsiteY207" fmla="*/ 481033 h 481033"/>
              <a:gd name="connsiteX208" fmla="*/ 189705 w 2580480"/>
              <a:gd name="connsiteY208" fmla="*/ 478652 h 481033"/>
              <a:gd name="connsiteX209" fmla="*/ 158749 w 2580480"/>
              <a:gd name="connsiteY209" fmla="*/ 476271 h 481033"/>
              <a:gd name="connsiteX210" fmla="*/ 3968 w 2580480"/>
              <a:gd name="connsiteY210" fmla="*/ 469127 h 481033"/>
              <a:gd name="connsiteX211" fmla="*/ 1587 w 2580480"/>
              <a:gd name="connsiteY211" fmla="*/ 478652 h 48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</a:cxnLst>
            <a:rect l="l" t="t" r="r" b="b"/>
            <a:pathLst>
              <a:path w="2580480" h="481033">
                <a:moveTo>
                  <a:pt x="1587" y="478652"/>
                </a:moveTo>
                <a:cubicBezTo>
                  <a:pt x="3174" y="479843"/>
                  <a:pt x="9703" y="477692"/>
                  <a:pt x="13493" y="476271"/>
                </a:cubicBezTo>
                <a:cubicBezTo>
                  <a:pt x="20537" y="473630"/>
                  <a:pt x="22028" y="468838"/>
                  <a:pt x="27780" y="464364"/>
                </a:cubicBezTo>
                <a:cubicBezTo>
                  <a:pt x="32298" y="460850"/>
                  <a:pt x="42068" y="454839"/>
                  <a:pt x="42068" y="454839"/>
                </a:cubicBezTo>
                <a:cubicBezTo>
                  <a:pt x="46412" y="448323"/>
                  <a:pt x="46455" y="446275"/>
                  <a:pt x="53974" y="442933"/>
                </a:cubicBezTo>
                <a:cubicBezTo>
                  <a:pt x="58562" y="440894"/>
                  <a:pt x="68262" y="438171"/>
                  <a:pt x="68262" y="438171"/>
                </a:cubicBezTo>
                <a:cubicBezTo>
                  <a:pt x="73024" y="434996"/>
                  <a:pt x="80739" y="434076"/>
                  <a:pt x="82549" y="428646"/>
                </a:cubicBezTo>
                <a:cubicBezTo>
                  <a:pt x="83343" y="426265"/>
                  <a:pt x="83538" y="423591"/>
                  <a:pt x="84930" y="421502"/>
                </a:cubicBezTo>
                <a:cubicBezTo>
                  <a:pt x="86798" y="418700"/>
                  <a:pt x="89416" y="416426"/>
                  <a:pt x="92074" y="414358"/>
                </a:cubicBezTo>
                <a:cubicBezTo>
                  <a:pt x="104356" y="404806"/>
                  <a:pt x="102727" y="406045"/>
                  <a:pt x="113505" y="402452"/>
                </a:cubicBezTo>
                <a:lnTo>
                  <a:pt x="127793" y="392927"/>
                </a:lnTo>
                <a:cubicBezTo>
                  <a:pt x="130174" y="391339"/>
                  <a:pt x="132913" y="390188"/>
                  <a:pt x="134937" y="388164"/>
                </a:cubicBezTo>
                <a:cubicBezTo>
                  <a:pt x="151248" y="371853"/>
                  <a:pt x="143620" y="377613"/>
                  <a:pt x="156368" y="369114"/>
                </a:cubicBezTo>
                <a:cubicBezTo>
                  <a:pt x="157955" y="366733"/>
                  <a:pt x="159298" y="364169"/>
                  <a:pt x="161130" y="361971"/>
                </a:cubicBezTo>
                <a:cubicBezTo>
                  <a:pt x="168126" y="353576"/>
                  <a:pt x="172603" y="351941"/>
                  <a:pt x="182562" y="345302"/>
                </a:cubicBezTo>
                <a:cubicBezTo>
                  <a:pt x="184943" y="343715"/>
                  <a:pt x="186990" y="341444"/>
                  <a:pt x="189705" y="340539"/>
                </a:cubicBezTo>
                <a:cubicBezTo>
                  <a:pt x="194468" y="338952"/>
                  <a:pt x="199503" y="338022"/>
                  <a:pt x="203993" y="335777"/>
                </a:cubicBezTo>
                <a:cubicBezTo>
                  <a:pt x="207168" y="334189"/>
                  <a:pt x="210436" y="332775"/>
                  <a:pt x="213518" y="331014"/>
                </a:cubicBezTo>
                <a:cubicBezTo>
                  <a:pt x="216003" y="329594"/>
                  <a:pt x="218047" y="327414"/>
                  <a:pt x="220662" y="326252"/>
                </a:cubicBezTo>
                <a:cubicBezTo>
                  <a:pt x="225249" y="324213"/>
                  <a:pt x="230772" y="324274"/>
                  <a:pt x="234949" y="321489"/>
                </a:cubicBezTo>
                <a:lnTo>
                  <a:pt x="249237" y="311964"/>
                </a:lnTo>
                <a:cubicBezTo>
                  <a:pt x="251618" y="310377"/>
                  <a:pt x="253665" y="308107"/>
                  <a:pt x="256380" y="307202"/>
                </a:cubicBezTo>
                <a:lnTo>
                  <a:pt x="263524" y="304821"/>
                </a:lnTo>
                <a:cubicBezTo>
                  <a:pt x="265905" y="303233"/>
                  <a:pt x="268108" y="301338"/>
                  <a:pt x="270668" y="300058"/>
                </a:cubicBezTo>
                <a:cubicBezTo>
                  <a:pt x="272913" y="298935"/>
                  <a:pt x="275831" y="299218"/>
                  <a:pt x="277812" y="297677"/>
                </a:cubicBezTo>
                <a:cubicBezTo>
                  <a:pt x="299265" y="280991"/>
                  <a:pt x="283621" y="286342"/>
                  <a:pt x="301624" y="278627"/>
                </a:cubicBezTo>
                <a:cubicBezTo>
                  <a:pt x="303931" y="277638"/>
                  <a:pt x="306387" y="277040"/>
                  <a:pt x="308768" y="276246"/>
                </a:cubicBezTo>
                <a:lnTo>
                  <a:pt x="323055" y="266721"/>
                </a:lnTo>
                <a:cubicBezTo>
                  <a:pt x="325436" y="265133"/>
                  <a:pt x="327484" y="262863"/>
                  <a:pt x="330199" y="261958"/>
                </a:cubicBezTo>
                <a:lnTo>
                  <a:pt x="337343" y="259577"/>
                </a:lnTo>
                <a:cubicBezTo>
                  <a:pt x="362051" y="243104"/>
                  <a:pt x="323807" y="268175"/>
                  <a:pt x="354012" y="250052"/>
                </a:cubicBezTo>
                <a:cubicBezTo>
                  <a:pt x="358920" y="247107"/>
                  <a:pt x="363537" y="243702"/>
                  <a:pt x="368299" y="240527"/>
                </a:cubicBezTo>
                <a:cubicBezTo>
                  <a:pt x="370680" y="238939"/>
                  <a:pt x="372728" y="236669"/>
                  <a:pt x="375443" y="235764"/>
                </a:cubicBezTo>
                <a:lnTo>
                  <a:pt x="382587" y="233383"/>
                </a:lnTo>
                <a:lnTo>
                  <a:pt x="404018" y="219096"/>
                </a:lnTo>
                <a:cubicBezTo>
                  <a:pt x="404020" y="219095"/>
                  <a:pt x="418302" y="209572"/>
                  <a:pt x="418305" y="209571"/>
                </a:cubicBezTo>
                <a:cubicBezTo>
                  <a:pt x="421480" y="207983"/>
                  <a:pt x="424534" y="206126"/>
                  <a:pt x="427830" y="204808"/>
                </a:cubicBezTo>
                <a:cubicBezTo>
                  <a:pt x="432491" y="202944"/>
                  <a:pt x="442118" y="200046"/>
                  <a:pt x="442118" y="200046"/>
                </a:cubicBezTo>
                <a:cubicBezTo>
                  <a:pt x="462594" y="186395"/>
                  <a:pt x="436687" y="202762"/>
                  <a:pt x="456405" y="192902"/>
                </a:cubicBezTo>
                <a:cubicBezTo>
                  <a:pt x="458965" y="191622"/>
                  <a:pt x="460934" y="189301"/>
                  <a:pt x="463549" y="188139"/>
                </a:cubicBezTo>
                <a:cubicBezTo>
                  <a:pt x="468137" y="186100"/>
                  <a:pt x="473074" y="184964"/>
                  <a:pt x="477837" y="183377"/>
                </a:cubicBezTo>
                <a:lnTo>
                  <a:pt x="484980" y="180996"/>
                </a:lnTo>
                <a:cubicBezTo>
                  <a:pt x="487361" y="179408"/>
                  <a:pt x="489509" y="177395"/>
                  <a:pt x="492124" y="176233"/>
                </a:cubicBezTo>
                <a:cubicBezTo>
                  <a:pt x="496712" y="174194"/>
                  <a:pt x="506412" y="171471"/>
                  <a:pt x="506412" y="171471"/>
                </a:cubicBezTo>
                <a:cubicBezTo>
                  <a:pt x="517733" y="163922"/>
                  <a:pt x="510838" y="167614"/>
                  <a:pt x="527843" y="161946"/>
                </a:cubicBezTo>
                <a:lnTo>
                  <a:pt x="534987" y="159564"/>
                </a:lnTo>
                <a:cubicBezTo>
                  <a:pt x="537368" y="157183"/>
                  <a:pt x="539206" y="154092"/>
                  <a:pt x="542130" y="152421"/>
                </a:cubicBezTo>
                <a:cubicBezTo>
                  <a:pt x="544972" y="150797"/>
                  <a:pt x="548591" y="151188"/>
                  <a:pt x="551655" y="150039"/>
                </a:cubicBezTo>
                <a:cubicBezTo>
                  <a:pt x="554979" y="148793"/>
                  <a:pt x="557884" y="146595"/>
                  <a:pt x="561180" y="145277"/>
                </a:cubicBezTo>
                <a:cubicBezTo>
                  <a:pt x="565841" y="143413"/>
                  <a:pt x="571291" y="143299"/>
                  <a:pt x="575468" y="140514"/>
                </a:cubicBezTo>
                <a:cubicBezTo>
                  <a:pt x="587902" y="132226"/>
                  <a:pt x="577088" y="138125"/>
                  <a:pt x="594518" y="133371"/>
                </a:cubicBezTo>
                <a:cubicBezTo>
                  <a:pt x="599361" y="132050"/>
                  <a:pt x="604043" y="130196"/>
                  <a:pt x="608805" y="128608"/>
                </a:cubicBezTo>
                <a:lnTo>
                  <a:pt x="630237" y="121464"/>
                </a:lnTo>
                <a:cubicBezTo>
                  <a:pt x="632618" y="120670"/>
                  <a:pt x="634945" y="119692"/>
                  <a:pt x="637380" y="119083"/>
                </a:cubicBezTo>
                <a:lnTo>
                  <a:pt x="646905" y="116702"/>
                </a:lnTo>
                <a:cubicBezTo>
                  <a:pt x="667370" y="103058"/>
                  <a:pt x="641483" y="119412"/>
                  <a:pt x="661193" y="109558"/>
                </a:cubicBezTo>
                <a:cubicBezTo>
                  <a:pt x="663753" y="108278"/>
                  <a:pt x="665777" y="106076"/>
                  <a:pt x="668337" y="104796"/>
                </a:cubicBezTo>
                <a:cubicBezTo>
                  <a:pt x="672150" y="102889"/>
                  <a:pt x="681436" y="101053"/>
                  <a:pt x="685005" y="100033"/>
                </a:cubicBezTo>
                <a:cubicBezTo>
                  <a:pt x="695600" y="97006"/>
                  <a:pt x="689263" y="97753"/>
                  <a:pt x="701674" y="95271"/>
                </a:cubicBezTo>
                <a:cubicBezTo>
                  <a:pt x="714540" y="92698"/>
                  <a:pt x="714430" y="93825"/>
                  <a:pt x="725487" y="90508"/>
                </a:cubicBezTo>
                <a:cubicBezTo>
                  <a:pt x="730295" y="89066"/>
                  <a:pt x="735284" y="87991"/>
                  <a:pt x="739774" y="85746"/>
                </a:cubicBezTo>
                <a:cubicBezTo>
                  <a:pt x="742949" y="84158"/>
                  <a:pt x="745975" y="82229"/>
                  <a:pt x="749299" y="80983"/>
                </a:cubicBezTo>
                <a:cubicBezTo>
                  <a:pt x="752363" y="79834"/>
                  <a:pt x="755649" y="79396"/>
                  <a:pt x="758824" y="78602"/>
                </a:cubicBezTo>
                <a:cubicBezTo>
                  <a:pt x="774203" y="70912"/>
                  <a:pt x="764905" y="74700"/>
                  <a:pt x="787399" y="69077"/>
                </a:cubicBezTo>
                <a:lnTo>
                  <a:pt x="796924" y="66696"/>
                </a:lnTo>
                <a:cubicBezTo>
                  <a:pt x="800099" y="65902"/>
                  <a:pt x="803221" y="64852"/>
                  <a:pt x="806449" y="64314"/>
                </a:cubicBezTo>
                <a:cubicBezTo>
                  <a:pt x="812820" y="63252"/>
                  <a:pt x="825985" y="61216"/>
                  <a:pt x="832643" y="59552"/>
                </a:cubicBezTo>
                <a:cubicBezTo>
                  <a:pt x="835078" y="58943"/>
                  <a:pt x="837352" y="57780"/>
                  <a:pt x="839787" y="57171"/>
                </a:cubicBezTo>
                <a:cubicBezTo>
                  <a:pt x="843713" y="56189"/>
                  <a:pt x="847788" y="55854"/>
                  <a:pt x="851693" y="54789"/>
                </a:cubicBezTo>
                <a:cubicBezTo>
                  <a:pt x="858958" y="52808"/>
                  <a:pt x="865980" y="50027"/>
                  <a:pt x="873124" y="47646"/>
                </a:cubicBezTo>
                <a:cubicBezTo>
                  <a:pt x="875505" y="46852"/>
                  <a:pt x="877807" y="45756"/>
                  <a:pt x="880268" y="45264"/>
                </a:cubicBezTo>
                <a:cubicBezTo>
                  <a:pt x="884237" y="44470"/>
                  <a:pt x="888248" y="43865"/>
                  <a:pt x="892174" y="42883"/>
                </a:cubicBezTo>
                <a:cubicBezTo>
                  <a:pt x="894609" y="42274"/>
                  <a:pt x="896883" y="41111"/>
                  <a:pt x="899318" y="40502"/>
                </a:cubicBezTo>
                <a:cubicBezTo>
                  <a:pt x="903244" y="39520"/>
                  <a:pt x="907242" y="38845"/>
                  <a:pt x="911224" y="38121"/>
                </a:cubicBezTo>
                <a:cubicBezTo>
                  <a:pt x="915975" y="37257"/>
                  <a:pt x="920828" y="36910"/>
                  <a:pt x="925512" y="35739"/>
                </a:cubicBezTo>
                <a:cubicBezTo>
                  <a:pt x="930382" y="34521"/>
                  <a:pt x="935037" y="32564"/>
                  <a:pt x="939799" y="30977"/>
                </a:cubicBezTo>
                <a:cubicBezTo>
                  <a:pt x="942180" y="30183"/>
                  <a:pt x="944482" y="29088"/>
                  <a:pt x="946943" y="28596"/>
                </a:cubicBezTo>
                <a:cubicBezTo>
                  <a:pt x="950912" y="27802"/>
                  <a:pt x="954849" y="26829"/>
                  <a:pt x="958849" y="26214"/>
                </a:cubicBezTo>
                <a:cubicBezTo>
                  <a:pt x="967351" y="24906"/>
                  <a:pt x="991397" y="22333"/>
                  <a:pt x="999330" y="21452"/>
                </a:cubicBezTo>
                <a:cubicBezTo>
                  <a:pt x="1013902" y="16595"/>
                  <a:pt x="1000523" y="20536"/>
                  <a:pt x="1025524" y="16689"/>
                </a:cubicBezTo>
                <a:cubicBezTo>
                  <a:pt x="1029524" y="16074"/>
                  <a:pt x="1033406" y="14739"/>
                  <a:pt x="1037430" y="14308"/>
                </a:cubicBezTo>
                <a:cubicBezTo>
                  <a:pt x="1055651" y="12356"/>
                  <a:pt x="1073941" y="11111"/>
                  <a:pt x="1092199" y="9546"/>
                </a:cubicBezTo>
                <a:lnTo>
                  <a:pt x="1120774" y="7164"/>
                </a:lnTo>
                <a:cubicBezTo>
                  <a:pt x="1124743" y="6370"/>
                  <a:pt x="1128634" y="4892"/>
                  <a:pt x="1132680" y="4783"/>
                </a:cubicBezTo>
                <a:cubicBezTo>
                  <a:pt x="1309680" y="0"/>
                  <a:pt x="1243285" y="15826"/>
                  <a:pt x="1306512" y="21"/>
                </a:cubicBezTo>
                <a:lnTo>
                  <a:pt x="1416049" y="2402"/>
                </a:lnTo>
                <a:cubicBezTo>
                  <a:pt x="1421658" y="2614"/>
                  <a:pt x="1427136" y="4195"/>
                  <a:pt x="1432718" y="4783"/>
                </a:cubicBezTo>
                <a:cubicBezTo>
                  <a:pt x="1442224" y="5783"/>
                  <a:pt x="1451768" y="6370"/>
                  <a:pt x="1461293" y="7164"/>
                </a:cubicBezTo>
                <a:cubicBezTo>
                  <a:pt x="1488075" y="12522"/>
                  <a:pt x="1455270" y="6362"/>
                  <a:pt x="1497012" y="11927"/>
                </a:cubicBezTo>
                <a:cubicBezTo>
                  <a:pt x="1501024" y="12462"/>
                  <a:pt x="1504893" y="13884"/>
                  <a:pt x="1508918" y="14308"/>
                </a:cubicBezTo>
                <a:cubicBezTo>
                  <a:pt x="1519997" y="15474"/>
                  <a:pt x="1531143" y="15895"/>
                  <a:pt x="1542255" y="16689"/>
                </a:cubicBezTo>
                <a:cubicBezTo>
                  <a:pt x="1566055" y="21450"/>
                  <a:pt x="1547457" y="18249"/>
                  <a:pt x="1587499" y="21452"/>
                </a:cubicBezTo>
                <a:cubicBezTo>
                  <a:pt x="1596238" y="22151"/>
                  <a:pt x="1604962" y="23039"/>
                  <a:pt x="1613693" y="23833"/>
                </a:cubicBezTo>
                <a:cubicBezTo>
                  <a:pt x="1634010" y="30604"/>
                  <a:pt x="1612749" y="24197"/>
                  <a:pt x="1658937" y="28596"/>
                </a:cubicBezTo>
                <a:cubicBezTo>
                  <a:pt x="1662966" y="28980"/>
                  <a:pt x="1666831" y="30442"/>
                  <a:pt x="1670843" y="30977"/>
                </a:cubicBezTo>
                <a:cubicBezTo>
                  <a:pt x="1678750" y="32031"/>
                  <a:pt x="1686733" y="32426"/>
                  <a:pt x="1694655" y="33358"/>
                </a:cubicBezTo>
                <a:cubicBezTo>
                  <a:pt x="1700229" y="34014"/>
                  <a:pt x="1705751" y="35070"/>
                  <a:pt x="1711324" y="35739"/>
                </a:cubicBezTo>
                <a:cubicBezTo>
                  <a:pt x="1725597" y="37452"/>
                  <a:pt x="1740091" y="37683"/>
                  <a:pt x="1754187" y="40502"/>
                </a:cubicBezTo>
                <a:cubicBezTo>
                  <a:pt x="1774690" y="44602"/>
                  <a:pt x="1762062" y="42517"/>
                  <a:pt x="1792287" y="45264"/>
                </a:cubicBezTo>
                <a:cubicBezTo>
                  <a:pt x="1796256" y="46058"/>
                  <a:pt x="1800186" y="47074"/>
                  <a:pt x="1804193" y="47646"/>
                </a:cubicBezTo>
                <a:cubicBezTo>
                  <a:pt x="1811308" y="48663"/>
                  <a:pt x="1818534" y="48845"/>
                  <a:pt x="1825624" y="50027"/>
                </a:cubicBezTo>
                <a:cubicBezTo>
                  <a:pt x="1828100" y="50440"/>
                  <a:pt x="1830298" y="51959"/>
                  <a:pt x="1832768" y="52408"/>
                </a:cubicBezTo>
                <a:cubicBezTo>
                  <a:pt x="1839064" y="53553"/>
                  <a:pt x="1845475" y="53943"/>
                  <a:pt x="1851818" y="54789"/>
                </a:cubicBezTo>
                <a:cubicBezTo>
                  <a:pt x="1857382" y="55531"/>
                  <a:pt x="1862902" y="56612"/>
                  <a:pt x="1868487" y="57171"/>
                </a:cubicBezTo>
                <a:cubicBezTo>
                  <a:pt x="1886721" y="58994"/>
                  <a:pt x="1905179" y="58921"/>
                  <a:pt x="1923255" y="61933"/>
                </a:cubicBezTo>
                <a:lnTo>
                  <a:pt x="1937543" y="64314"/>
                </a:lnTo>
                <a:cubicBezTo>
                  <a:pt x="1943091" y="65168"/>
                  <a:pt x="1948690" y="65692"/>
                  <a:pt x="1954212" y="66696"/>
                </a:cubicBezTo>
                <a:cubicBezTo>
                  <a:pt x="1957432" y="67281"/>
                  <a:pt x="1960542" y="68367"/>
                  <a:pt x="1963737" y="69077"/>
                </a:cubicBezTo>
                <a:cubicBezTo>
                  <a:pt x="1967688" y="69955"/>
                  <a:pt x="1971717" y="70476"/>
                  <a:pt x="1975643" y="71458"/>
                </a:cubicBezTo>
                <a:cubicBezTo>
                  <a:pt x="1978078" y="72067"/>
                  <a:pt x="1980373" y="73149"/>
                  <a:pt x="1982787" y="73839"/>
                </a:cubicBezTo>
                <a:cubicBezTo>
                  <a:pt x="1985934" y="74738"/>
                  <a:pt x="1989165" y="75322"/>
                  <a:pt x="1992312" y="76221"/>
                </a:cubicBezTo>
                <a:cubicBezTo>
                  <a:pt x="1994725" y="76911"/>
                  <a:pt x="1997020" y="77993"/>
                  <a:pt x="1999455" y="78602"/>
                </a:cubicBezTo>
                <a:cubicBezTo>
                  <a:pt x="2013235" y="82047"/>
                  <a:pt x="2010783" y="80178"/>
                  <a:pt x="2025649" y="83364"/>
                </a:cubicBezTo>
                <a:cubicBezTo>
                  <a:pt x="2032049" y="84736"/>
                  <a:pt x="2038194" y="87404"/>
                  <a:pt x="2044699" y="88127"/>
                </a:cubicBezTo>
                <a:lnTo>
                  <a:pt x="2087562" y="92889"/>
                </a:lnTo>
                <a:cubicBezTo>
                  <a:pt x="2102132" y="97748"/>
                  <a:pt x="2088756" y="93807"/>
                  <a:pt x="2113755" y="97652"/>
                </a:cubicBezTo>
                <a:cubicBezTo>
                  <a:pt x="2117756" y="98267"/>
                  <a:pt x="2121661" y="99418"/>
                  <a:pt x="2125662" y="100033"/>
                </a:cubicBezTo>
                <a:cubicBezTo>
                  <a:pt x="2131987" y="101006"/>
                  <a:pt x="2138387" y="101441"/>
                  <a:pt x="2144712" y="102414"/>
                </a:cubicBezTo>
                <a:cubicBezTo>
                  <a:pt x="2148712" y="103029"/>
                  <a:pt x="2152618" y="104181"/>
                  <a:pt x="2156618" y="104796"/>
                </a:cubicBezTo>
                <a:cubicBezTo>
                  <a:pt x="2162943" y="105769"/>
                  <a:pt x="2169325" y="106331"/>
                  <a:pt x="2175668" y="107177"/>
                </a:cubicBezTo>
                <a:cubicBezTo>
                  <a:pt x="2181232" y="107919"/>
                  <a:pt x="2186801" y="108635"/>
                  <a:pt x="2192337" y="109558"/>
                </a:cubicBezTo>
                <a:cubicBezTo>
                  <a:pt x="2212880" y="112982"/>
                  <a:pt x="2202235" y="113304"/>
                  <a:pt x="2232818" y="116702"/>
                </a:cubicBezTo>
                <a:cubicBezTo>
                  <a:pt x="2247925" y="118380"/>
                  <a:pt x="2268549" y="120278"/>
                  <a:pt x="2282824" y="123846"/>
                </a:cubicBezTo>
                <a:cubicBezTo>
                  <a:pt x="2297033" y="127398"/>
                  <a:pt x="2289121" y="125689"/>
                  <a:pt x="2306637" y="128608"/>
                </a:cubicBezTo>
                <a:cubicBezTo>
                  <a:pt x="2312295" y="130494"/>
                  <a:pt x="2317330" y="132375"/>
                  <a:pt x="2323305" y="133371"/>
                </a:cubicBezTo>
                <a:cubicBezTo>
                  <a:pt x="2329617" y="134423"/>
                  <a:pt x="2336043" y="134700"/>
                  <a:pt x="2342355" y="135752"/>
                </a:cubicBezTo>
                <a:cubicBezTo>
                  <a:pt x="2345583" y="136290"/>
                  <a:pt x="2348660" y="137548"/>
                  <a:pt x="2351880" y="138133"/>
                </a:cubicBezTo>
                <a:cubicBezTo>
                  <a:pt x="2357402" y="139137"/>
                  <a:pt x="2362993" y="139720"/>
                  <a:pt x="2368549" y="140514"/>
                </a:cubicBezTo>
                <a:cubicBezTo>
                  <a:pt x="2392510" y="148503"/>
                  <a:pt x="2355380" y="136326"/>
                  <a:pt x="2385218" y="145277"/>
                </a:cubicBezTo>
                <a:cubicBezTo>
                  <a:pt x="2390026" y="146719"/>
                  <a:pt x="2394743" y="148452"/>
                  <a:pt x="2399505" y="150039"/>
                </a:cubicBezTo>
                <a:cubicBezTo>
                  <a:pt x="2401886" y="150833"/>
                  <a:pt x="2404560" y="151029"/>
                  <a:pt x="2406649" y="152421"/>
                </a:cubicBezTo>
                <a:cubicBezTo>
                  <a:pt x="2415855" y="158558"/>
                  <a:pt x="2418651" y="162232"/>
                  <a:pt x="2428080" y="164327"/>
                </a:cubicBezTo>
                <a:cubicBezTo>
                  <a:pt x="2439533" y="166872"/>
                  <a:pt x="2449700" y="167286"/>
                  <a:pt x="2461418" y="169089"/>
                </a:cubicBezTo>
                <a:cubicBezTo>
                  <a:pt x="2465418" y="169704"/>
                  <a:pt x="2469317" y="170899"/>
                  <a:pt x="2473324" y="171471"/>
                </a:cubicBezTo>
                <a:cubicBezTo>
                  <a:pt x="2480439" y="172488"/>
                  <a:pt x="2487640" y="172836"/>
                  <a:pt x="2494755" y="173852"/>
                </a:cubicBezTo>
                <a:cubicBezTo>
                  <a:pt x="2498762" y="174424"/>
                  <a:pt x="2502676" y="175530"/>
                  <a:pt x="2506662" y="176233"/>
                </a:cubicBezTo>
                <a:cubicBezTo>
                  <a:pt x="2516171" y="177911"/>
                  <a:pt x="2525869" y="178654"/>
                  <a:pt x="2535237" y="180996"/>
                </a:cubicBezTo>
                <a:cubicBezTo>
                  <a:pt x="2547197" y="183986"/>
                  <a:pt x="2541657" y="182342"/>
                  <a:pt x="2551905" y="185758"/>
                </a:cubicBezTo>
                <a:cubicBezTo>
                  <a:pt x="2563226" y="193306"/>
                  <a:pt x="2556333" y="189616"/>
                  <a:pt x="2573337" y="195283"/>
                </a:cubicBezTo>
                <a:lnTo>
                  <a:pt x="2580480" y="197664"/>
                </a:lnTo>
                <a:cubicBezTo>
                  <a:pt x="2577466" y="206708"/>
                  <a:pt x="2577381" y="214064"/>
                  <a:pt x="2568574" y="219096"/>
                </a:cubicBezTo>
                <a:cubicBezTo>
                  <a:pt x="2565732" y="220720"/>
                  <a:pt x="2562224" y="220683"/>
                  <a:pt x="2559049" y="221477"/>
                </a:cubicBezTo>
                <a:cubicBezTo>
                  <a:pt x="2556668" y="223064"/>
                  <a:pt x="2553929" y="224215"/>
                  <a:pt x="2551905" y="226239"/>
                </a:cubicBezTo>
                <a:cubicBezTo>
                  <a:pt x="2543117" y="235027"/>
                  <a:pt x="2551706" y="232723"/>
                  <a:pt x="2539999" y="240527"/>
                </a:cubicBezTo>
                <a:cubicBezTo>
                  <a:pt x="2537910" y="241919"/>
                  <a:pt x="2535236" y="242114"/>
                  <a:pt x="2532855" y="242908"/>
                </a:cubicBezTo>
                <a:lnTo>
                  <a:pt x="2518568" y="252433"/>
                </a:lnTo>
                <a:lnTo>
                  <a:pt x="2511424" y="257196"/>
                </a:lnTo>
                <a:cubicBezTo>
                  <a:pt x="2510630" y="259577"/>
                  <a:pt x="2510818" y="262564"/>
                  <a:pt x="2509043" y="264339"/>
                </a:cubicBezTo>
                <a:cubicBezTo>
                  <a:pt x="2504995" y="268386"/>
                  <a:pt x="2498802" y="269816"/>
                  <a:pt x="2494755" y="273864"/>
                </a:cubicBezTo>
                <a:cubicBezTo>
                  <a:pt x="2492374" y="276245"/>
                  <a:pt x="2490414" y="279140"/>
                  <a:pt x="2487612" y="281008"/>
                </a:cubicBezTo>
                <a:cubicBezTo>
                  <a:pt x="2485523" y="282400"/>
                  <a:pt x="2482849" y="282595"/>
                  <a:pt x="2480468" y="283389"/>
                </a:cubicBezTo>
                <a:cubicBezTo>
                  <a:pt x="2478087" y="284977"/>
                  <a:pt x="2475955" y="287025"/>
                  <a:pt x="2473324" y="288152"/>
                </a:cubicBezTo>
                <a:cubicBezTo>
                  <a:pt x="2470316" y="289441"/>
                  <a:pt x="2466946" y="289634"/>
                  <a:pt x="2463799" y="290533"/>
                </a:cubicBezTo>
                <a:cubicBezTo>
                  <a:pt x="2461385" y="291223"/>
                  <a:pt x="2459069" y="292224"/>
                  <a:pt x="2456655" y="292914"/>
                </a:cubicBezTo>
                <a:cubicBezTo>
                  <a:pt x="2453508" y="293813"/>
                  <a:pt x="2450194" y="294147"/>
                  <a:pt x="2447130" y="295296"/>
                </a:cubicBezTo>
                <a:cubicBezTo>
                  <a:pt x="2424986" y="303600"/>
                  <a:pt x="2452396" y="297593"/>
                  <a:pt x="2423318" y="302439"/>
                </a:cubicBezTo>
                <a:cubicBezTo>
                  <a:pt x="2398442" y="310732"/>
                  <a:pt x="2418825" y="305102"/>
                  <a:pt x="2385218" y="309583"/>
                </a:cubicBezTo>
                <a:cubicBezTo>
                  <a:pt x="2381206" y="310118"/>
                  <a:pt x="2377312" y="311349"/>
                  <a:pt x="2373312" y="311964"/>
                </a:cubicBezTo>
                <a:cubicBezTo>
                  <a:pt x="2366987" y="312937"/>
                  <a:pt x="2360597" y="313441"/>
                  <a:pt x="2354262" y="314346"/>
                </a:cubicBezTo>
                <a:cubicBezTo>
                  <a:pt x="2320834" y="319122"/>
                  <a:pt x="2363833" y="314558"/>
                  <a:pt x="2313780" y="319108"/>
                </a:cubicBezTo>
                <a:cubicBezTo>
                  <a:pt x="2299262" y="323947"/>
                  <a:pt x="2310725" y="320681"/>
                  <a:pt x="2285205" y="323871"/>
                </a:cubicBezTo>
                <a:cubicBezTo>
                  <a:pt x="2279636" y="324567"/>
                  <a:pt x="2274073" y="325329"/>
                  <a:pt x="2268537" y="326252"/>
                </a:cubicBezTo>
                <a:cubicBezTo>
                  <a:pt x="2264544" y="326917"/>
                  <a:pt x="2260637" y="328061"/>
                  <a:pt x="2256630" y="328633"/>
                </a:cubicBezTo>
                <a:cubicBezTo>
                  <a:pt x="2249515" y="329649"/>
                  <a:pt x="2242314" y="329997"/>
                  <a:pt x="2235199" y="331014"/>
                </a:cubicBezTo>
                <a:cubicBezTo>
                  <a:pt x="2213156" y="334163"/>
                  <a:pt x="2232822" y="332313"/>
                  <a:pt x="2213768" y="335777"/>
                </a:cubicBezTo>
                <a:cubicBezTo>
                  <a:pt x="2188669" y="340340"/>
                  <a:pt x="2205776" y="335946"/>
                  <a:pt x="2182812" y="340539"/>
                </a:cubicBezTo>
                <a:cubicBezTo>
                  <a:pt x="2179603" y="341181"/>
                  <a:pt x="2176531" y="342488"/>
                  <a:pt x="2173287" y="342921"/>
                </a:cubicBezTo>
                <a:cubicBezTo>
                  <a:pt x="2164597" y="344080"/>
                  <a:pt x="2155824" y="344508"/>
                  <a:pt x="2147093" y="345302"/>
                </a:cubicBezTo>
                <a:cubicBezTo>
                  <a:pt x="2123403" y="351224"/>
                  <a:pt x="2142069" y="347193"/>
                  <a:pt x="2094705" y="350064"/>
                </a:cubicBezTo>
                <a:lnTo>
                  <a:pt x="2058987" y="352446"/>
                </a:lnTo>
                <a:cubicBezTo>
                  <a:pt x="2037552" y="357804"/>
                  <a:pt x="2063858" y="351634"/>
                  <a:pt x="2030412" y="357208"/>
                </a:cubicBezTo>
                <a:cubicBezTo>
                  <a:pt x="2027184" y="357746"/>
                  <a:pt x="2024107" y="359004"/>
                  <a:pt x="2020887" y="359589"/>
                </a:cubicBezTo>
                <a:cubicBezTo>
                  <a:pt x="2015365" y="360593"/>
                  <a:pt x="2009740" y="360967"/>
                  <a:pt x="2004218" y="361971"/>
                </a:cubicBezTo>
                <a:cubicBezTo>
                  <a:pt x="2000998" y="362556"/>
                  <a:pt x="1997828" y="363412"/>
                  <a:pt x="1994693" y="364352"/>
                </a:cubicBezTo>
                <a:cubicBezTo>
                  <a:pt x="1989884" y="365794"/>
                  <a:pt x="1985375" y="368404"/>
                  <a:pt x="1980405" y="369114"/>
                </a:cubicBezTo>
                <a:cubicBezTo>
                  <a:pt x="1974849" y="369908"/>
                  <a:pt x="1969273" y="370573"/>
                  <a:pt x="1963737" y="371496"/>
                </a:cubicBezTo>
                <a:cubicBezTo>
                  <a:pt x="1959745" y="372161"/>
                  <a:pt x="1955831" y="373262"/>
                  <a:pt x="1951830" y="373877"/>
                </a:cubicBezTo>
                <a:cubicBezTo>
                  <a:pt x="1945505" y="374850"/>
                  <a:pt x="1939115" y="375353"/>
                  <a:pt x="1932780" y="376258"/>
                </a:cubicBezTo>
                <a:cubicBezTo>
                  <a:pt x="1928001" y="376941"/>
                  <a:pt x="1923288" y="378075"/>
                  <a:pt x="1918493" y="378639"/>
                </a:cubicBezTo>
                <a:cubicBezTo>
                  <a:pt x="1909786" y="379664"/>
                  <a:pt x="1901030" y="380227"/>
                  <a:pt x="1892299" y="381021"/>
                </a:cubicBezTo>
                <a:cubicBezTo>
                  <a:pt x="1889124" y="381815"/>
                  <a:pt x="1886002" y="382864"/>
                  <a:pt x="1882774" y="383402"/>
                </a:cubicBezTo>
                <a:cubicBezTo>
                  <a:pt x="1861537" y="386941"/>
                  <a:pt x="1843254" y="386807"/>
                  <a:pt x="1820862" y="388164"/>
                </a:cubicBezTo>
                <a:cubicBezTo>
                  <a:pt x="1800921" y="389373"/>
                  <a:pt x="1776757" y="391004"/>
                  <a:pt x="1756568" y="392927"/>
                </a:cubicBezTo>
                <a:cubicBezTo>
                  <a:pt x="1749413" y="393608"/>
                  <a:pt x="1742281" y="394514"/>
                  <a:pt x="1735137" y="395308"/>
                </a:cubicBezTo>
                <a:cubicBezTo>
                  <a:pt x="1702787" y="403396"/>
                  <a:pt x="1715070" y="401334"/>
                  <a:pt x="1666080" y="404833"/>
                </a:cubicBezTo>
                <a:cubicBezTo>
                  <a:pt x="1608978" y="408911"/>
                  <a:pt x="1643877" y="406843"/>
                  <a:pt x="1561305" y="409596"/>
                </a:cubicBezTo>
                <a:cubicBezTo>
                  <a:pt x="1551780" y="411183"/>
                  <a:pt x="1542098" y="412016"/>
                  <a:pt x="1532730" y="414358"/>
                </a:cubicBezTo>
                <a:cubicBezTo>
                  <a:pt x="1529555" y="415152"/>
                  <a:pt x="1526445" y="416276"/>
                  <a:pt x="1523205" y="416739"/>
                </a:cubicBezTo>
                <a:cubicBezTo>
                  <a:pt x="1509230" y="418736"/>
                  <a:pt x="1478128" y="420640"/>
                  <a:pt x="1466055" y="421502"/>
                </a:cubicBezTo>
                <a:cubicBezTo>
                  <a:pt x="1450974" y="420708"/>
                  <a:pt x="1435914" y="419121"/>
                  <a:pt x="1420812" y="419121"/>
                </a:cubicBezTo>
                <a:cubicBezTo>
                  <a:pt x="1307130" y="419121"/>
                  <a:pt x="1328674" y="417619"/>
                  <a:pt x="1266030" y="423883"/>
                </a:cubicBezTo>
                <a:cubicBezTo>
                  <a:pt x="1251220" y="427585"/>
                  <a:pt x="1236061" y="430163"/>
                  <a:pt x="1220787" y="431027"/>
                </a:cubicBezTo>
                <a:cubicBezTo>
                  <a:pt x="1185882" y="433003"/>
                  <a:pt x="1150952" y="434584"/>
                  <a:pt x="1116012" y="435789"/>
                </a:cubicBezTo>
                <a:lnTo>
                  <a:pt x="1046955" y="438171"/>
                </a:lnTo>
                <a:lnTo>
                  <a:pt x="1015999" y="440552"/>
                </a:lnTo>
                <a:cubicBezTo>
                  <a:pt x="998547" y="441549"/>
                  <a:pt x="981048" y="441688"/>
                  <a:pt x="963612" y="442933"/>
                </a:cubicBezTo>
                <a:cubicBezTo>
                  <a:pt x="958796" y="443277"/>
                  <a:pt x="954136" y="444913"/>
                  <a:pt x="949324" y="445314"/>
                </a:cubicBezTo>
                <a:cubicBezTo>
                  <a:pt x="925541" y="447296"/>
                  <a:pt x="901606" y="447442"/>
                  <a:pt x="877887" y="450077"/>
                </a:cubicBezTo>
                <a:cubicBezTo>
                  <a:pt x="845382" y="453688"/>
                  <a:pt x="863625" y="451946"/>
                  <a:pt x="823118" y="454839"/>
                </a:cubicBezTo>
                <a:cubicBezTo>
                  <a:pt x="788867" y="460549"/>
                  <a:pt x="833895" y="453524"/>
                  <a:pt x="773112" y="459602"/>
                </a:cubicBezTo>
                <a:cubicBezTo>
                  <a:pt x="769085" y="460005"/>
                  <a:pt x="765228" y="461536"/>
                  <a:pt x="761205" y="461983"/>
                </a:cubicBezTo>
                <a:cubicBezTo>
                  <a:pt x="750919" y="463126"/>
                  <a:pt x="740559" y="463467"/>
                  <a:pt x="730249" y="464364"/>
                </a:cubicBezTo>
                <a:cubicBezTo>
                  <a:pt x="674302" y="469230"/>
                  <a:pt x="745463" y="464307"/>
                  <a:pt x="668337" y="469127"/>
                </a:cubicBezTo>
                <a:cubicBezTo>
                  <a:pt x="621160" y="476989"/>
                  <a:pt x="673906" y="469127"/>
                  <a:pt x="561180" y="469127"/>
                </a:cubicBezTo>
                <a:cubicBezTo>
                  <a:pt x="538148" y="469127"/>
                  <a:pt x="515143" y="470714"/>
                  <a:pt x="492124" y="471508"/>
                </a:cubicBezTo>
                <a:lnTo>
                  <a:pt x="465930" y="473889"/>
                </a:lnTo>
                <a:cubicBezTo>
                  <a:pt x="458778" y="474604"/>
                  <a:pt x="451660" y="475648"/>
                  <a:pt x="444499" y="476271"/>
                </a:cubicBezTo>
                <a:cubicBezTo>
                  <a:pt x="423533" y="478094"/>
                  <a:pt x="390914" y="479843"/>
                  <a:pt x="370680" y="481033"/>
                </a:cubicBezTo>
                <a:lnTo>
                  <a:pt x="189705" y="478652"/>
                </a:lnTo>
                <a:cubicBezTo>
                  <a:pt x="179358" y="478420"/>
                  <a:pt x="169082" y="476845"/>
                  <a:pt x="158749" y="476271"/>
                </a:cubicBezTo>
                <a:lnTo>
                  <a:pt x="3968" y="469127"/>
                </a:lnTo>
                <a:cubicBezTo>
                  <a:pt x="3175" y="469095"/>
                  <a:pt x="0" y="477461"/>
                  <a:pt x="1587" y="478652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libre 7"/>
          <p:cNvSpPr/>
          <p:nvPr/>
        </p:nvSpPr>
        <p:spPr>
          <a:xfrm>
            <a:off x="1702594" y="3298031"/>
            <a:ext cx="1784414" cy="1023938"/>
          </a:xfrm>
          <a:custGeom>
            <a:avLst/>
            <a:gdLst>
              <a:gd name="connsiteX0" fmla="*/ 1228725 w 1784414"/>
              <a:gd name="connsiteY0" fmla="*/ 83344 h 1023938"/>
              <a:gd name="connsiteX1" fmla="*/ 1209675 w 1784414"/>
              <a:gd name="connsiteY1" fmla="*/ 80963 h 1023938"/>
              <a:gd name="connsiteX2" fmla="*/ 1195387 w 1784414"/>
              <a:gd name="connsiteY2" fmla="*/ 78582 h 1023938"/>
              <a:gd name="connsiteX3" fmla="*/ 1088231 w 1784414"/>
              <a:gd name="connsiteY3" fmla="*/ 80963 h 1023938"/>
              <a:gd name="connsiteX4" fmla="*/ 1066800 w 1784414"/>
              <a:gd name="connsiteY4" fmla="*/ 85725 h 1023938"/>
              <a:gd name="connsiteX5" fmla="*/ 1054894 w 1784414"/>
              <a:gd name="connsiteY5" fmla="*/ 88107 h 1023938"/>
              <a:gd name="connsiteX6" fmla="*/ 1040606 w 1784414"/>
              <a:gd name="connsiteY6" fmla="*/ 92869 h 1023938"/>
              <a:gd name="connsiteX7" fmla="*/ 1033462 w 1784414"/>
              <a:gd name="connsiteY7" fmla="*/ 95250 h 1023938"/>
              <a:gd name="connsiteX8" fmla="*/ 1009650 w 1784414"/>
              <a:gd name="connsiteY8" fmla="*/ 97632 h 1023938"/>
              <a:gd name="connsiteX9" fmla="*/ 985837 w 1784414"/>
              <a:gd name="connsiteY9" fmla="*/ 102394 h 1023938"/>
              <a:gd name="connsiteX10" fmla="*/ 816769 w 1784414"/>
              <a:gd name="connsiteY10" fmla="*/ 107157 h 1023938"/>
              <a:gd name="connsiteX11" fmla="*/ 783431 w 1784414"/>
              <a:gd name="connsiteY11" fmla="*/ 111919 h 1023938"/>
              <a:gd name="connsiteX12" fmla="*/ 759619 w 1784414"/>
              <a:gd name="connsiteY12" fmla="*/ 116682 h 1023938"/>
              <a:gd name="connsiteX13" fmla="*/ 750094 w 1784414"/>
              <a:gd name="connsiteY13" fmla="*/ 119063 h 1023938"/>
              <a:gd name="connsiteX14" fmla="*/ 728662 w 1784414"/>
              <a:gd name="connsiteY14" fmla="*/ 121444 h 1023938"/>
              <a:gd name="connsiteX15" fmla="*/ 711994 w 1784414"/>
              <a:gd name="connsiteY15" fmla="*/ 123825 h 1023938"/>
              <a:gd name="connsiteX16" fmla="*/ 704850 w 1784414"/>
              <a:gd name="connsiteY16" fmla="*/ 126207 h 1023938"/>
              <a:gd name="connsiteX17" fmla="*/ 676275 w 1784414"/>
              <a:gd name="connsiteY17" fmla="*/ 130969 h 1023938"/>
              <a:gd name="connsiteX18" fmla="*/ 661987 w 1784414"/>
              <a:gd name="connsiteY18" fmla="*/ 135732 h 1023938"/>
              <a:gd name="connsiteX19" fmla="*/ 650081 w 1784414"/>
              <a:gd name="connsiteY19" fmla="*/ 138113 h 1023938"/>
              <a:gd name="connsiteX20" fmla="*/ 642937 w 1784414"/>
              <a:gd name="connsiteY20" fmla="*/ 140494 h 1023938"/>
              <a:gd name="connsiteX21" fmla="*/ 628650 w 1784414"/>
              <a:gd name="connsiteY21" fmla="*/ 142875 h 1023938"/>
              <a:gd name="connsiteX22" fmla="*/ 621506 w 1784414"/>
              <a:gd name="connsiteY22" fmla="*/ 145257 h 1023938"/>
              <a:gd name="connsiteX23" fmla="*/ 595312 w 1784414"/>
              <a:gd name="connsiteY23" fmla="*/ 150019 h 1023938"/>
              <a:gd name="connsiteX24" fmla="*/ 581025 w 1784414"/>
              <a:gd name="connsiteY24" fmla="*/ 159544 h 1023938"/>
              <a:gd name="connsiteX25" fmla="*/ 573881 w 1784414"/>
              <a:gd name="connsiteY25" fmla="*/ 161925 h 1023938"/>
              <a:gd name="connsiteX26" fmla="*/ 552450 w 1784414"/>
              <a:gd name="connsiteY26" fmla="*/ 171450 h 1023938"/>
              <a:gd name="connsiteX27" fmla="*/ 545306 w 1784414"/>
              <a:gd name="connsiteY27" fmla="*/ 173832 h 1023938"/>
              <a:gd name="connsiteX28" fmla="*/ 538162 w 1784414"/>
              <a:gd name="connsiteY28" fmla="*/ 180975 h 1023938"/>
              <a:gd name="connsiteX29" fmla="*/ 531019 w 1784414"/>
              <a:gd name="connsiteY29" fmla="*/ 183357 h 1023938"/>
              <a:gd name="connsiteX30" fmla="*/ 507206 w 1784414"/>
              <a:gd name="connsiteY30" fmla="*/ 192882 h 1023938"/>
              <a:gd name="connsiteX31" fmla="*/ 500062 w 1784414"/>
              <a:gd name="connsiteY31" fmla="*/ 195263 h 1023938"/>
              <a:gd name="connsiteX32" fmla="*/ 492919 w 1784414"/>
              <a:gd name="connsiteY32" fmla="*/ 197644 h 1023938"/>
              <a:gd name="connsiteX33" fmla="*/ 478631 w 1784414"/>
              <a:gd name="connsiteY33" fmla="*/ 204788 h 1023938"/>
              <a:gd name="connsiteX34" fmla="*/ 471487 w 1784414"/>
              <a:gd name="connsiteY34" fmla="*/ 209550 h 1023938"/>
              <a:gd name="connsiteX35" fmla="*/ 464344 w 1784414"/>
              <a:gd name="connsiteY35" fmla="*/ 211932 h 1023938"/>
              <a:gd name="connsiteX36" fmla="*/ 442912 w 1784414"/>
              <a:gd name="connsiteY36" fmla="*/ 223838 h 1023938"/>
              <a:gd name="connsiteX37" fmla="*/ 435769 w 1784414"/>
              <a:gd name="connsiteY37" fmla="*/ 228600 h 1023938"/>
              <a:gd name="connsiteX38" fmla="*/ 421481 w 1784414"/>
              <a:gd name="connsiteY38" fmla="*/ 233363 h 1023938"/>
              <a:gd name="connsiteX39" fmla="*/ 414337 w 1784414"/>
              <a:gd name="connsiteY39" fmla="*/ 238125 h 1023938"/>
              <a:gd name="connsiteX40" fmla="*/ 407194 w 1784414"/>
              <a:gd name="connsiteY40" fmla="*/ 240507 h 1023938"/>
              <a:gd name="connsiteX41" fmla="*/ 392906 w 1784414"/>
              <a:gd name="connsiteY41" fmla="*/ 250032 h 1023938"/>
              <a:gd name="connsiteX42" fmla="*/ 400050 w 1784414"/>
              <a:gd name="connsiteY42" fmla="*/ 252413 h 1023938"/>
              <a:gd name="connsiteX43" fmla="*/ 423862 w 1784414"/>
              <a:gd name="connsiteY43" fmla="*/ 257175 h 1023938"/>
              <a:gd name="connsiteX44" fmla="*/ 431006 w 1784414"/>
              <a:gd name="connsiteY44" fmla="*/ 261938 h 1023938"/>
              <a:gd name="connsiteX45" fmla="*/ 445294 w 1784414"/>
              <a:gd name="connsiteY45" fmla="*/ 271463 h 1023938"/>
              <a:gd name="connsiteX46" fmla="*/ 438150 w 1784414"/>
              <a:gd name="connsiteY46" fmla="*/ 273844 h 1023938"/>
              <a:gd name="connsiteX47" fmla="*/ 433387 w 1784414"/>
              <a:gd name="connsiteY47" fmla="*/ 280988 h 1023938"/>
              <a:gd name="connsiteX48" fmla="*/ 419100 w 1784414"/>
              <a:gd name="connsiteY48" fmla="*/ 290513 h 1023938"/>
              <a:gd name="connsiteX49" fmla="*/ 414337 w 1784414"/>
              <a:gd name="connsiteY49" fmla="*/ 297657 h 1023938"/>
              <a:gd name="connsiteX50" fmla="*/ 407194 w 1784414"/>
              <a:gd name="connsiteY50" fmla="*/ 304800 h 1023938"/>
              <a:gd name="connsiteX51" fmla="*/ 402431 w 1784414"/>
              <a:gd name="connsiteY51" fmla="*/ 316707 h 1023938"/>
              <a:gd name="connsiteX52" fmla="*/ 388144 w 1784414"/>
              <a:gd name="connsiteY52" fmla="*/ 326232 h 1023938"/>
              <a:gd name="connsiteX53" fmla="*/ 385762 w 1784414"/>
              <a:gd name="connsiteY53" fmla="*/ 333375 h 1023938"/>
              <a:gd name="connsiteX54" fmla="*/ 361950 w 1784414"/>
              <a:gd name="connsiteY54" fmla="*/ 361950 h 1023938"/>
              <a:gd name="connsiteX55" fmla="*/ 347662 w 1784414"/>
              <a:gd name="connsiteY55" fmla="*/ 376238 h 1023938"/>
              <a:gd name="connsiteX56" fmla="*/ 326231 w 1784414"/>
              <a:gd name="connsiteY56" fmla="*/ 392907 h 1023938"/>
              <a:gd name="connsiteX57" fmla="*/ 319087 w 1784414"/>
              <a:gd name="connsiteY57" fmla="*/ 397669 h 1023938"/>
              <a:gd name="connsiteX58" fmla="*/ 309562 w 1784414"/>
              <a:gd name="connsiteY58" fmla="*/ 411957 h 1023938"/>
              <a:gd name="connsiteX59" fmla="*/ 297656 w 1784414"/>
              <a:gd name="connsiteY59" fmla="*/ 428625 h 1023938"/>
              <a:gd name="connsiteX60" fmla="*/ 288131 w 1784414"/>
              <a:gd name="connsiteY60" fmla="*/ 442913 h 1023938"/>
              <a:gd name="connsiteX61" fmla="*/ 283369 w 1784414"/>
              <a:gd name="connsiteY61" fmla="*/ 450057 h 1023938"/>
              <a:gd name="connsiteX62" fmla="*/ 280987 w 1784414"/>
              <a:gd name="connsiteY62" fmla="*/ 457200 h 1023938"/>
              <a:gd name="connsiteX63" fmla="*/ 273844 w 1784414"/>
              <a:gd name="connsiteY63" fmla="*/ 461963 h 1023938"/>
              <a:gd name="connsiteX64" fmla="*/ 266700 w 1784414"/>
              <a:gd name="connsiteY64" fmla="*/ 459582 h 1023938"/>
              <a:gd name="connsiteX65" fmla="*/ 207169 w 1784414"/>
              <a:gd name="connsiteY65" fmla="*/ 464344 h 1023938"/>
              <a:gd name="connsiteX66" fmla="*/ 195262 w 1784414"/>
              <a:gd name="connsiteY66" fmla="*/ 466725 h 1023938"/>
              <a:gd name="connsiteX67" fmla="*/ 142875 w 1784414"/>
              <a:gd name="connsiteY67" fmla="*/ 471488 h 1023938"/>
              <a:gd name="connsiteX68" fmla="*/ 130969 w 1784414"/>
              <a:gd name="connsiteY68" fmla="*/ 473869 h 1023938"/>
              <a:gd name="connsiteX69" fmla="*/ 100012 w 1784414"/>
              <a:gd name="connsiteY69" fmla="*/ 476250 h 1023938"/>
              <a:gd name="connsiteX70" fmla="*/ 97631 w 1784414"/>
              <a:gd name="connsiteY70" fmla="*/ 483394 h 1023938"/>
              <a:gd name="connsiteX71" fmla="*/ 90487 w 1784414"/>
              <a:gd name="connsiteY71" fmla="*/ 490538 h 1023938"/>
              <a:gd name="connsiteX72" fmla="*/ 76200 w 1784414"/>
              <a:gd name="connsiteY72" fmla="*/ 495300 h 1023938"/>
              <a:gd name="connsiteX73" fmla="*/ 47625 w 1784414"/>
              <a:gd name="connsiteY73" fmla="*/ 514350 h 1023938"/>
              <a:gd name="connsiteX74" fmla="*/ 40481 w 1784414"/>
              <a:gd name="connsiteY74" fmla="*/ 519113 h 1023938"/>
              <a:gd name="connsiteX75" fmla="*/ 33337 w 1784414"/>
              <a:gd name="connsiteY75" fmla="*/ 523875 h 1023938"/>
              <a:gd name="connsiteX76" fmla="*/ 19050 w 1784414"/>
              <a:gd name="connsiteY76" fmla="*/ 538163 h 1023938"/>
              <a:gd name="connsiteX77" fmla="*/ 4762 w 1784414"/>
              <a:gd name="connsiteY77" fmla="*/ 550069 h 1023938"/>
              <a:gd name="connsiteX78" fmla="*/ 0 w 1784414"/>
              <a:gd name="connsiteY78" fmla="*/ 557213 h 1023938"/>
              <a:gd name="connsiteX79" fmla="*/ 2381 w 1784414"/>
              <a:gd name="connsiteY79" fmla="*/ 566738 h 1023938"/>
              <a:gd name="connsiteX80" fmla="*/ 7144 w 1784414"/>
              <a:gd name="connsiteY80" fmla="*/ 581025 h 1023938"/>
              <a:gd name="connsiteX81" fmla="*/ 9525 w 1784414"/>
              <a:gd name="connsiteY81" fmla="*/ 597694 h 1023938"/>
              <a:gd name="connsiteX82" fmla="*/ 11906 w 1784414"/>
              <a:gd name="connsiteY82" fmla="*/ 604838 h 1023938"/>
              <a:gd name="connsiteX83" fmla="*/ 14287 w 1784414"/>
              <a:gd name="connsiteY83" fmla="*/ 614363 h 1023938"/>
              <a:gd name="connsiteX84" fmla="*/ 16669 w 1784414"/>
              <a:gd name="connsiteY84" fmla="*/ 631032 h 1023938"/>
              <a:gd name="connsiteX85" fmla="*/ 19050 w 1784414"/>
              <a:gd name="connsiteY85" fmla="*/ 640557 h 1023938"/>
              <a:gd name="connsiteX86" fmla="*/ 23812 w 1784414"/>
              <a:gd name="connsiteY86" fmla="*/ 654844 h 1023938"/>
              <a:gd name="connsiteX87" fmla="*/ 26194 w 1784414"/>
              <a:gd name="connsiteY87" fmla="*/ 692944 h 1023938"/>
              <a:gd name="connsiteX88" fmla="*/ 28575 w 1784414"/>
              <a:gd name="connsiteY88" fmla="*/ 702469 h 1023938"/>
              <a:gd name="connsiteX89" fmla="*/ 30956 w 1784414"/>
              <a:gd name="connsiteY89" fmla="*/ 721519 h 1023938"/>
              <a:gd name="connsiteX90" fmla="*/ 35719 w 1784414"/>
              <a:gd name="connsiteY90" fmla="*/ 735807 h 1023938"/>
              <a:gd name="connsiteX91" fmla="*/ 38100 w 1784414"/>
              <a:gd name="connsiteY91" fmla="*/ 742950 h 1023938"/>
              <a:gd name="connsiteX92" fmla="*/ 42862 w 1784414"/>
              <a:gd name="connsiteY92" fmla="*/ 762000 h 1023938"/>
              <a:gd name="connsiteX93" fmla="*/ 47625 w 1784414"/>
              <a:gd name="connsiteY93" fmla="*/ 769144 h 1023938"/>
              <a:gd name="connsiteX94" fmla="*/ 52387 w 1784414"/>
              <a:gd name="connsiteY94" fmla="*/ 797719 h 1023938"/>
              <a:gd name="connsiteX95" fmla="*/ 57150 w 1784414"/>
              <a:gd name="connsiteY95" fmla="*/ 804863 h 1023938"/>
              <a:gd name="connsiteX96" fmla="*/ 59531 w 1784414"/>
              <a:gd name="connsiteY96" fmla="*/ 812007 h 1023938"/>
              <a:gd name="connsiteX97" fmla="*/ 66675 w 1784414"/>
              <a:gd name="connsiteY97" fmla="*/ 826294 h 1023938"/>
              <a:gd name="connsiteX98" fmla="*/ 64294 w 1784414"/>
              <a:gd name="connsiteY98" fmla="*/ 871538 h 1023938"/>
              <a:gd name="connsiteX99" fmla="*/ 54769 w 1784414"/>
              <a:gd name="connsiteY99" fmla="*/ 873919 h 1023938"/>
              <a:gd name="connsiteX100" fmla="*/ 40481 w 1784414"/>
              <a:gd name="connsiteY100" fmla="*/ 878682 h 1023938"/>
              <a:gd name="connsiteX101" fmla="*/ 19050 w 1784414"/>
              <a:gd name="connsiteY101" fmla="*/ 888207 h 1023938"/>
              <a:gd name="connsiteX102" fmla="*/ 11906 w 1784414"/>
              <a:gd name="connsiteY102" fmla="*/ 890588 h 1023938"/>
              <a:gd name="connsiteX103" fmla="*/ 14287 w 1784414"/>
              <a:gd name="connsiteY103" fmla="*/ 907257 h 1023938"/>
              <a:gd name="connsiteX104" fmla="*/ 21431 w 1784414"/>
              <a:gd name="connsiteY104" fmla="*/ 909638 h 1023938"/>
              <a:gd name="connsiteX105" fmla="*/ 33337 w 1784414"/>
              <a:gd name="connsiteY105" fmla="*/ 923925 h 1023938"/>
              <a:gd name="connsiteX106" fmla="*/ 50006 w 1784414"/>
              <a:gd name="connsiteY106" fmla="*/ 928688 h 1023938"/>
              <a:gd name="connsiteX107" fmla="*/ 64294 w 1784414"/>
              <a:gd name="connsiteY107" fmla="*/ 933450 h 1023938"/>
              <a:gd name="connsiteX108" fmla="*/ 71437 w 1784414"/>
              <a:gd name="connsiteY108" fmla="*/ 938213 h 1023938"/>
              <a:gd name="connsiteX109" fmla="*/ 78581 w 1784414"/>
              <a:gd name="connsiteY109" fmla="*/ 940594 h 1023938"/>
              <a:gd name="connsiteX110" fmla="*/ 97631 w 1784414"/>
              <a:gd name="connsiteY110" fmla="*/ 945357 h 1023938"/>
              <a:gd name="connsiteX111" fmla="*/ 111919 w 1784414"/>
              <a:gd name="connsiteY111" fmla="*/ 950119 h 1023938"/>
              <a:gd name="connsiteX112" fmla="*/ 119062 w 1784414"/>
              <a:gd name="connsiteY112" fmla="*/ 952500 h 1023938"/>
              <a:gd name="connsiteX113" fmla="*/ 138112 w 1784414"/>
              <a:gd name="connsiteY113" fmla="*/ 954882 h 1023938"/>
              <a:gd name="connsiteX114" fmla="*/ 150019 w 1784414"/>
              <a:gd name="connsiteY114" fmla="*/ 957263 h 1023938"/>
              <a:gd name="connsiteX115" fmla="*/ 169069 w 1784414"/>
              <a:gd name="connsiteY115" fmla="*/ 959644 h 1023938"/>
              <a:gd name="connsiteX116" fmla="*/ 195262 w 1784414"/>
              <a:gd name="connsiteY116" fmla="*/ 964407 h 1023938"/>
              <a:gd name="connsiteX117" fmla="*/ 204787 w 1784414"/>
              <a:gd name="connsiteY117" fmla="*/ 966788 h 1023938"/>
              <a:gd name="connsiteX118" fmla="*/ 219075 w 1784414"/>
              <a:gd name="connsiteY118" fmla="*/ 969169 h 1023938"/>
              <a:gd name="connsiteX119" fmla="*/ 238125 w 1784414"/>
              <a:gd name="connsiteY119" fmla="*/ 973932 h 1023938"/>
              <a:gd name="connsiteX120" fmla="*/ 252412 w 1784414"/>
              <a:gd name="connsiteY120" fmla="*/ 976313 h 1023938"/>
              <a:gd name="connsiteX121" fmla="*/ 264319 w 1784414"/>
              <a:gd name="connsiteY121" fmla="*/ 978694 h 1023938"/>
              <a:gd name="connsiteX122" fmla="*/ 283369 w 1784414"/>
              <a:gd name="connsiteY122" fmla="*/ 981075 h 1023938"/>
              <a:gd name="connsiteX123" fmla="*/ 300037 w 1784414"/>
              <a:gd name="connsiteY123" fmla="*/ 983457 h 1023938"/>
              <a:gd name="connsiteX124" fmla="*/ 307181 w 1784414"/>
              <a:gd name="connsiteY124" fmla="*/ 985838 h 1023938"/>
              <a:gd name="connsiteX125" fmla="*/ 345281 w 1784414"/>
              <a:gd name="connsiteY125" fmla="*/ 990600 h 1023938"/>
              <a:gd name="connsiteX126" fmla="*/ 354806 w 1784414"/>
              <a:gd name="connsiteY126" fmla="*/ 992982 h 1023938"/>
              <a:gd name="connsiteX127" fmla="*/ 400050 w 1784414"/>
              <a:gd name="connsiteY127" fmla="*/ 997744 h 1023938"/>
              <a:gd name="connsiteX128" fmla="*/ 419100 w 1784414"/>
              <a:gd name="connsiteY128" fmla="*/ 995363 h 1023938"/>
              <a:gd name="connsiteX129" fmla="*/ 419100 w 1784414"/>
              <a:gd name="connsiteY129" fmla="*/ 978694 h 1023938"/>
              <a:gd name="connsiteX130" fmla="*/ 411956 w 1784414"/>
              <a:gd name="connsiteY130" fmla="*/ 973932 h 1023938"/>
              <a:gd name="connsiteX131" fmla="*/ 407194 w 1784414"/>
              <a:gd name="connsiteY131" fmla="*/ 964407 h 1023938"/>
              <a:gd name="connsiteX132" fmla="*/ 400050 w 1784414"/>
              <a:gd name="connsiteY132" fmla="*/ 940594 h 1023938"/>
              <a:gd name="connsiteX133" fmla="*/ 397669 w 1784414"/>
              <a:gd name="connsiteY133" fmla="*/ 909638 h 1023938"/>
              <a:gd name="connsiteX134" fmla="*/ 395287 w 1784414"/>
              <a:gd name="connsiteY134" fmla="*/ 864394 h 1023938"/>
              <a:gd name="connsiteX135" fmla="*/ 392906 w 1784414"/>
              <a:gd name="connsiteY135" fmla="*/ 857250 h 1023938"/>
              <a:gd name="connsiteX136" fmla="*/ 388144 w 1784414"/>
              <a:gd name="connsiteY136" fmla="*/ 835819 h 1023938"/>
              <a:gd name="connsiteX137" fmla="*/ 383381 w 1784414"/>
              <a:gd name="connsiteY137" fmla="*/ 819150 h 1023938"/>
              <a:gd name="connsiteX138" fmla="*/ 383381 w 1784414"/>
              <a:gd name="connsiteY138" fmla="*/ 752475 h 1023938"/>
              <a:gd name="connsiteX139" fmla="*/ 385762 w 1784414"/>
              <a:gd name="connsiteY139" fmla="*/ 676275 h 1023938"/>
              <a:gd name="connsiteX140" fmla="*/ 388144 w 1784414"/>
              <a:gd name="connsiteY140" fmla="*/ 621507 h 1023938"/>
              <a:gd name="connsiteX141" fmla="*/ 390525 w 1784414"/>
              <a:gd name="connsiteY141" fmla="*/ 614363 h 1023938"/>
              <a:gd name="connsiteX142" fmla="*/ 392906 w 1784414"/>
              <a:gd name="connsiteY142" fmla="*/ 604838 h 1023938"/>
              <a:gd name="connsiteX143" fmla="*/ 400050 w 1784414"/>
              <a:gd name="connsiteY143" fmla="*/ 583407 h 1023938"/>
              <a:gd name="connsiteX144" fmla="*/ 402431 w 1784414"/>
              <a:gd name="connsiteY144" fmla="*/ 576263 h 1023938"/>
              <a:gd name="connsiteX145" fmla="*/ 404812 w 1784414"/>
              <a:gd name="connsiteY145" fmla="*/ 564357 h 1023938"/>
              <a:gd name="connsiteX146" fmla="*/ 409575 w 1784414"/>
              <a:gd name="connsiteY146" fmla="*/ 538163 h 1023938"/>
              <a:gd name="connsiteX147" fmla="*/ 414337 w 1784414"/>
              <a:gd name="connsiteY147" fmla="*/ 531019 h 1023938"/>
              <a:gd name="connsiteX148" fmla="*/ 426244 w 1784414"/>
              <a:gd name="connsiteY148" fmla="*/ 509588 h 1023938"/>
              <a:gd name="connsiteX149" fmla="*/ 440531 w 1784414"/>
              <a:gd name="connsiteY149" fmla="*/ 481013 h 1023938"/>
              <a:gd name="connsiteX150" fmla="*/ 445294 w 1784414"/>
              <a:gd name="connsiteY150" fmla="*/ 473869 h 1023938"/>
              <a:gd name="connsiteX151" fmla="*/ 447675 w 1784414"/>
              <a:gd name="connsiteY151" fmla="*/ 466725 h 1023938"/>
              <a:gd name="connsiteX152" fmla="*/ 457200 w 1784414"/>
              <a:gd name="connsiteY152" fmla="*/ 452438 h 1023938"/>
              <a:gd name="connsiteX153" fmla="*/ 464344 w 1784414"/>
              <a:gd name="connsiteY153" fmla="*/ 438150 h 1023938"/>
              <a:gd name="connsiteX154" fmla="*/ 466725 w 1784414"/>
              <a:gd name="connsiteY154" fmla="*/ 431007 h 1023938"/>
              <a:gd name="connsiteX155" fmla="*/ 471487 w 1784414"/>
              <a:gd name="connsiteY155" fmla="*/ 423863 h 1023938"/>
              <a:gd name="connsiteX156" fmla="*/ 473869 w 1784414"/>
              <a:gd name="connsiteY156" fmla="*/ 416719 h 1023938"/>
              <a:gd name="connsiteX157" fmla="*/ 481012 w 1784414"/>
              <a:gd name="connsiteY157" fmla="*/ 409575 h 1023938"/>
              <a:gd name="connsiteX158" fmla="*/ 492919 w 1784414"/>
              <a:gd name="connsiteY158" fmla="*/ 388144 h 1023938"/>
              <a:gd name="connsiteX159" fmla="*/ 497681 w 1784414"/>
              <a:gd name="connsiteY159" fmla="*/ 381000 h 1023938"/>
              <a:gd name="connsiteX160" fmla="*/ 511969 w 1784414"/>
              <a:gd name="connsiteY160" fmla="*/ 371475 h 1023938"/>
              <a:gd name="connsiteX161" fmla="*/ 519112 w 1784414"/>
              <a:gd name="connsiteY161" fmla="*/ 364332 h 1023938"/>
              <a:gd name="connsiteX162" fmla="*/ 533400 w 1784414"/>
              <a:gd name="connsiteY162" fmla="*/ 354807 h 1023938"/>
              <a:gd name="connsiteX163" fmla="*/ 550069 w 1784414"/>
              <a:gd name="connsiteY163" fmla="*/ 345282 h 1023938"/>
              <a:gd name="connsiteX164" fmla="*/ 564356 w 1784414"/>
              <a:gd name="connsiteY164" fmla="*/ 333375 h 1023938"/>
              <a:gd name="connsiteX165" fmla="*/ 573881 w 1784414"/>
              <a:gd name="connsiteY165" fmla="*/ 330994 h 1023938"/>
              <a:gd name="connsiteX166" fmla="*/ 581025 w 1784414"/>
              <a:gd name="connsiteY166" fmla="*/ 326232 h 1023938"/>
              <a:gd name="connsiteX167" fmla="*/ 595312 w 1784414"/>
              <a:gd name="connsiteY167" fmla="*/ 311944 h 1023938"/>
              <a:gd name="connsiteX168" fmla="*/ 602456 w 1784414"/>
              <a:gd name="connsiteY168" fmla="*/ 307182 h 1023938"/>
              <a:gd name="connsiteX169" fmla="*/ 616744 w 1784414"/>
              <a:gd name="connsiteY169" fmla="*/ 300038 h 1023938"/>
              <a:gd name="connsiteX170" fmla="*/ 631031 w 1784414"/>
              <a:gd name="connsiteY170" fmla="*/ 285750 h 1023938"/>
              <a:gd name="connsiteX171" fmla="*/ 645319 w 1784414"/>
              <a:gd name="connsiteY171" fmla="*/ 278607 h 1023938"/>
              <a:gd name="connsiteX172" fmla="*/ 659606 w 1784414"/>
              <a:gd name="connsiteY172" fmla="*/ 273844 h 1023938"/>
              <a:gd name="connsiteX173" fmla="*/ 676275 w 1784414"/>
              <a:gd name="connsiteY173" fmla="*/ 266700 h 1023938"/>
              <a:gd name="connsiteX174" fmla="*/ 711994 w 1784414"/>
              <a:gd name="connsiteY174" fmla="*/ 257175 h 1023938"/>
              <a:gd name="connsiteX175" fmla="*/ 719137 w 1784414"/>
              <a:gd name="connsiteY175" fmla="*/ 254794 h 1023938"/>
              <a:gd name="connsiteX176" fmla="*/ 735806 w 1784414"/>
              <a:gd name="connsiteY176" fmla="*/ 252413 h 1023938"/>
              <a:gd name="connsiteX177" fmla="*/ 750094 w 1784414"/>
              <a:gd name="connsiteY177" fmla="*/ 250032 h 1023938"/>
              <a:gd name="connsiteX178" fmla="*/ 757237 w 1784414"/>
              <a:gd name="connsiteY178" fmla="*/ 247650 h 1023938"/>
              <a:gd name="connsiteX179" fmla="*/ 781050 w 1784414"/>
              <a:gd name="connsiteY179" fmla="*/ 242888 h 1023938"/>
              <a:gd name="connsiteX180" fmla="*/ 792956 w 1784414"/>
              <a:gd name="connsiteY180" fmla="*/ 240507 h 1023938"/>
              <a:gd name="connsiteX181" fmla="*/ 802481 w 1784414"/>
              <a:gd name="connsiteY181" fmla="*/ 238125 h 1023938"/>
              <a:gd name="connsiteX182" fmla="*/ 816769 w 1784414"/>
              <a:gd name="connsiteY182" fmla="*/ 233363 h 1023938"/>
              <a:gd name="connsiteX183" fmla="*/ 833437 w 1784414"/>
              <a:gd name="connsiteY183" fmla="*/ 230982 h 1023938"/>
              <a:gd name="connsiteX184" fmla="*/ 883444 w 1784414"/>
              <a:gd name="connsiteY184" fmla="*/ 235744 h 1023938"/>
              <a:gd name="connsiteX185" fmla="*/ 890587 w 1784414"/>
              <a:gd name="connsiteY185" fmla="*/ 238125 h 1023938"/>
              <a:gd name="connsiteX186" fmla="*/ 902494 w 1784414"/>
              <a:gd name="connsiteY186" fmla="*/ 240507 h 1023938"/>
              <a:gd name="connsiteX187" fmla="*/ 912019 w 1784414"/>
              <a:gd name="connsiteY187" fmla="*/ 242888 h 1023938"/>
              <a:gd name="connsiteX188" fmla="*/ 928687 w 1784414"/>
              <a:gd name="connsiteY188" fmla="*/ 245269 h 1023938"/>
              <a:gd name="connsiteX189" fmla="*/ 952500 w 1784414"/>
              <a:gd name="connsiteY189" fmla="*/ 250032 h 1023938"/>
              <a:gd name="connsiteX190" fmla="*/ 983456 w 1784414"/>
              <a:gd name="connsiteY190" fmla="*/ 254794 h 1023938"/>
              <a:gd name="connsiteX191" fmla="*/ 990600 w 1784414"/>
              <a:gd name="connsiteY191" fmla="*/ 257175 h 1023938"/>
              <a:gd name="connsiteX192" fmla="*/ 1009650 w 1784414"/>
              <a:gd name="connsiteY192" fmla="*/ 261938 h 1023938"/>
              <a:gd name="connsiteX193" fmla="*/ 1016794 w 1784414"/>
              <a:gd name="connsiteY193" fmla="*/ 266700 h 1023938"/>
              <a:gd name="connsiteX194" fmla="*/ 1033462 w 1784414"/>
              <a:gd name="connsiteY194" fmla="*/ 271463 h 1023938"/>
              <a:gd name="connsiteX195" fmla="*/ 1050131 w 1784414"/>
              <a:gd name="connsiteY195" fmla="*/ 278607 h 1023938"/>
              <a:gd name="connsiteX196" fmla="*/ 1057275 w 1784414"/>
              <a:gd name="connsiteY196" fmla="*/ 283369 h 1023938"/>
              <a:gd name="connsiteX197" fmla="*/ 1064419 w 1784414"/>
              <a:gd name="connsiteY197" fmla="*/ 285750 h 1023938"/>
              <a:gd name="connsiteX198" fmla="*/ 1081087 w 1784414"/>
              <a:gd name="connsiteY198" fmla="*/ 295275 h 1023938"/>
              <a:gd name="connsiteX199" fmla="*/ 1090612 w 1784414"/>
              <a:gd name="connsiteY199" fmla="*/ 300038 h 1023938"/>
              <a:gd name="connsiteX200" fmla="*/ 1104900 w 1784414"/>
              <a:gd name="connsiteY200" fmla="*/ 309563 h 1023938"/>
              <a:gd name="connsiteX201" fmla="*/ 1112044 w 1784414"/>
              <a:gd name="connsiteY201" fmla="*/ 314325 h 1023938"/>
              <a:gd name="connsiteX202" fmla="*/ 1133475 w 1784414"/>
              <a:gd name="connsiteY202" fmla="*/ 330994 h 1023938"/>
              <a:gd name="connsiteX203" fmla="*/ 1138237 w 1784414"/>
              <a:gd name="connsiteY203" fmla="*/ 338138 h 1023938"/>
              <a:gd name="connsiteX204" fmla="*/ 1152525 w 1784414"/>
              <a:gd name="connsiteY204" fmla="*/ 347663 h 1023938"/>
              <a:gd name="connsiteX205" fmla="*/ 1159669 w 1784414"/>
              <a:gd name="connsiteY205" fmla="*/ 352425 h 1023938"/>
              <a:gd name="connsiteX206" fmla="*/ 1166812 w 1784414"/>
              <a:gd name="connsiteY206" fmla="*/ 359569 h 1023938"/>
              <a:gd name="connsiteX207" fmla="*/ 1181100 w 1784414"/>
              <a:gd name="connsiteY207" fmla="*/ 369094 h 1023938"/>
              <a:gd name="connsiteX208" fmla="*/ 1188244 w 1784414"/>
              <a:gd name="connsiteY208" fmla="*/ 376238 h 1023938"/>
              <a:gd name="connsiteX209" fmla="*/ 1195387 w 1784414"/>
              <a:gd name="connsiteY209" fmla="*/ 385763 h 1023938"/>
              <a:gd name="connsiteX210" fmla="*/ 1202531 w 1784414"/>
              <a:gd name="connsiteY210" fmla="*/ 390525 h 1023938"/>
              <a:gd name="connsiteX211" fmla="*/ 1212056 w 1784414"/>
              <a:gd name="connsiteY211" fmla="*/ 404813 h 1023938"/>
              <a:gd name="connsiteX212" fmla="*/ 1214437 w 1784414"/>
              <a:gd name="connsiteY212" fmla="*/ 411957 h 1023938"/>
              <a:gd name="connsiteX213" fmla="*/ 1219200 w 1784414"/>
              <a:gd name="connsiteY213" fmla="*/ 419100 h 1023938"/>
              <a:gd name="connsiteX214" fmla="*/ 1226344 w 1784414"/>
              <a:gd name="connsiteY214" fmla="*/ 433388 h 1023938"/>
              <a:gd name="connsiteX215" fmla="*/ 1233487 w 1784414"/>
              <a:gd name="connsiteY215" fmla="*/ 438150 h 1023938"/>
              <a:gd name="connsiteX216" fmla="*/ 1243012 w 1784414"/>
              <a:gd name="connsiteY216" fmla="*/ 452438 h 1023938"/>
              <a:gd name="connsiteX217" fmla="*/ 1252537 w 1784414"/>
              <a:gd name="connsiteY217" fmla="*/ 466725 h 1023938"/>
              <a:gd name="connsiteX218" fmla="*/ 1259681 w 1784414"/>
              <a:gd name="connsiteY218" fmla="*/ 471488 h 1023938"/>
              <a:gd name="connsiteX219" fmla="*/ 1278731 w 1784414"/>
              <a:gd name="connsiteY219" fmla="*/ 492919 h 1023938"/>
              <a:gd name="connsiteX220" fmla="*/ 1285875 w 1784414"/>
              <a:gd name="connsiteY220" fmla="*/ 500063 h 1023938"/>
              <a:gd name="connsiteX221" fmla="*/ 1295400 w 1784414"/>
              <a:gd name="connsiteY221" fmla="*/ 516732 h 1023938"/>
              <a:gd name="connsiteX222" fmla="*/ 1300162 w 1784414"/>
              <a:gd name="connsiteY222" fmla="*/ 523875 h 1023938"/>
              <a:gd name="connsiteX223" fmla="*/ 1302544 w 1784414"/>
              <a:gd name="connsiteY223" fmla="*/ 531019 h 1023938"/>
              <a:gd name="connsiteX224" fmla="*/ 1307306 w 1784414"/>
              <a:gd name="connsiteY224" fmla="*/ 538163 h 1023938"/>
              <a:gd name="connsiteX225" fmla="*/ 1309687 w 1784414"/>
              <a:gd name="connsiteY225" fmla="*/ 545307 h 1023938"/>
              <a:gd name="connsiteX226" fmla="*/ 1314450 w 1784414"/>
              <a:gd name="connsiteY226" fmla="*/ 554832 h 1023938"/>
              <a:gd name="connsiteX227" fmla="*/ 1319212 w 1784414"/>
              <a:gd name="connsiteY227" fmla="*/ 569119 h 1023938"/>
              <a:gd name="connsiteX228" fmla="*/ 1321594 w 1784414"/>
              <a:gd name="connsiteY228" fmla="*/ 576263 h 1023938"/>
              <a:gd name="connsiteX229" fmla="*/ 1323975 w 1784414"/>
              <a:gd name="connsiteY229" fmla="*/ 583407 h 1023938"/>
              <a:gd name="connsiteX230" fmla="*/ 1326356 w 1784414"/>
              <a:gd name="connsiteY230" fmla="*/ 595313 h 1023938"/>
              <a:gd name="connsiteX231" fmla="*/ 1328737 w 1784414"/>
              <a:gd name="connsiteY231" fmla="*/ 602457 h 1023938"/>
              <a:gd name="connsiteX232" fmla="*/ 1331119 w 1784414"/>
              <a:gd name="connsiteY232" fmla="*/ 614363 h 1023938"/>
              <a:gd name="connsiteX233" fmla="*/ 1335881 w 1784414"/>
              <a:gd name="connsiteY233" fmla="*/ 631032 h 1023938"/>
              <a:gd name="connsiteX234" fmla="*/ 1338262 w 1784414"/>
              <a:gd name="connsiteY234" fmla="*/ 640557 h 1023938"/>
              <a:gd name="connsiteX235" fmla="*/ 1343025 w 1784414"/>
              <a:gd name="connsiteY235" fmla="*/ 647700 h 1023938"/>
              <a:gd name="connsiteX236" fmla="*/ 1340644 w 1784414"/>
              <a:gd name="connsiteY236" fmla="*/ 676275 h 1023938"/>
              <a:gd name="connsiteX237" fmla="*/ 1343025 w 1784414"/>
              <a:gd name="connsiteY237" fmla="*/ 723900 h 1023938"/>
              <a:gd name="connsiteX238" fmla="*/ 1345406 w 1784414"/>
              <a:gd name="connsiteY238" fmla="*/ 738188 h 1023938"/>
              <a:gd name="connsiteX239" fmla="*/ 1347787 w 1784414"/>
              <a:gd name="connsiteY239" fmla="*/ 757238 h 1023938"/>
              <a:gd name="connsiteX240" fmla="*/ 1350169 w 1784414"/>
              <a:gd name="connsiteY240" fmla="*/ 773907 h 1023938"/>
              <a:gd name="connsiteX241" fmla="*/ 1350169 w 1784414"/>
              <a:gd name="connsiteY241" fmla="*/ 926307 h 1023938"/>
              <a:gd name="connsiteX242" fmla="*/ 1347787 w 1784414"/>
              <a:gd name="connsiteY242" fmla="*/ 940594 h 1023938"/>
              <a:gd name="connsiteX243" fmla="*/ 1343025 w 1784414"/>
              <a:gd name="connsiteY243" fmla="*/ 978694 h 1023938"/>
              <a:gd name="connsiteX244" fmla="*/ 1338262 w 1784414"/>
              <a:gd name="connsiteY244" fmla="*/ 985838 h 1023938"/>
              <a:gd name="connsiteX245" fmla="*/ 1335881 w 1784414"/>
              <a:gd name="connsiteY245" fmla="*/ 1007269 h 1023938"/>
              <a:gd name="connsiteX246" fmla="*/ 1333500 w 1784414"/>
              <a:gd name="connsiteY246" fmla="*/ 1014413 h 1023938"/>
              <a:gd name="connsiteX247" fmla="*/ 1340644 w 1784414"/>
              <a:gd name="connsiteY247" fmla="*/ 1019175 h 1023938"/>
              <a:gd name="connsiteX248" fmla="*/ 1354931 w 1784414"/>
              <a:gd name="connsiteY248" fmla="*/ 1023938 h 1023938"/>
              <a:gd name="connsiteX249" fmla="*/ 1419225 w 1784414"/>
              <a:gd name="connsiteY249" fmla="*/ 1021557 h 1023938"/>
              <a:gd name="connsiteX250" fmla="*/ 1435894 w 1784414"/>
              <a:gd name="connsiteY250" fmla="*/ 1019175 h 1023938"/>
              <a:gd name="connsiteX251" fmla="*/ 1466850 w 1784414"/>
              <a:gd name="connsiteY251" fmla="*/ 1016794 h 1023938"/>
              <a:gd name="connsiteX252" fmla="*/ 1612106 w 1784414"/>
              <a:gd name="connsiteY252" fmla="*/ 1016794 h 1023938"/>
              <a:gd name="connsiteX253" fmla="*/ 1640681 w 1784414"/>
              <a:gd name="connsiteY253" fmla="*/ 1014413 h 1023938"/>
              <a:gd name="connsiteX254" fmla="*/ 1638300 w 1784414"/>
              <a:gd name="connsiteY254" fmla="*/ 959644 h 1023938"/>
              <a:gd name="connsiteX255" fmla="*/ 1631156 w 1784414"/>
              <a:gd name="connsiteY255" fmla="*/ 933450 h 1023938"/>
              <a:gd name="connsiteX256" fmla="*/ 1626394 w 1784414"/>
              <a:gd name="connsiteY256" fmla="*/ 883444 h 1023938"/>
              <a:gd name="connsiteX257" fmla="*/ 1621631 w 1784414"/>
              <a:gd name="connsiteY257" fmla="*/ 866775 h 1023938"/>
              <a:gd name="connsiteX258" fmla="*/ 1619250 w 1784414"/>
              <a:gd name="connsiteY258" fmla="*/ 797719 h 1023938"/>
              <a:gd name="connsiteX259" fmla="*/ 1616869 w 1784414"/>
              <a:gd name="connsiteY259" fmla="*/ 790575 h 1023938"/>
              <a:gd name="connsiteX260" fmla="*/ 1614487 w 1784414"/>
              <a:gd name="connsiteY260" fmla="*/ 769144 h 1023938"/>
              <a:gd name="connsiteX261" fmla="*/ 1612106 w 1784414"/>
              <a:gd name="connsiteY261" fmla="*/ 745332 h 1023938"/>
              <a:gd name="connsiteX262" fmla="*/ 1609725 w 1784414"/>
              <a:gd name="connsiteY262" fmla="*/ 738188 h 1023938"/>
              <a:gd name="connsiteX263" fmla="*/ 1607344 w 1784414"/>
              <a:gd name="connsiteY263" fmla="*/ 723900 h 1023938"/>
              <a:gd name="connsiteX264" fmla="*/ 1602581 w 1784414"/>
              <a:gd name="connsiteY264" fmla="*/ 688182 h 1023938"/>
              <a:gd name="connsiteX265" fmla="*/ 1604962 w 1784414"/>
              <a:gd name="connsiteY265" fmla="*/ 609600 h 1023938"/>
              <a:gd name="connsiteX266" fmla="*/ 1609725 w 1784414"/>
              <a:gd name="connsiteY266" fmla="*/ 528638 h 1023938"/>
              <a:gd name="connsiteX267" fmla="*/ 1607344 w 1784414"/>
              <a:gd name="connsiteY267" fmla="*/ 431007 h 1023938"/>
              <a:gd name="connsiteX268" fmla="*/ 1604962 w 1784414"/>
              <a:gd name="connsiteY268" fmla="*/ 421482 h 1023938"/>
              <a:gd name="connsiteX269" fmla="*/ 1602581 w 1784414"/>
              <a:gd name="connsiteY269" fmla="*/ 400050 h 1023938"/>
              <a:gd name="connsiteX270" fmla="*/ 1604962 w 1784414"/>
              <a:gd name="connsiteY270" fmla="*/ 200025 h 1023938"/>
              <a:gd name="connsiteX271" fmla="*/ 1614487 w 1784414"/>
              <a:gd name="connsiteY271" fmla="*/ 178594 h 1023938"/>
              <a:gd name="connsiteX272" fmla="*/ 1619250 w 1784414"/>
              <a:gd name="connsiteY272" fmla="*/ 164307 h 1023938"/>
              <a:gd name="connsiteX273" fmla="*/ 1633537 w 1784414"/>
              <a:gd name="connsiteY273" fmla="*/ 159544 h 1023938"/>
              <a:gd name="connsiteX274" fmla="*/ 1657350 w 1784414"/>
              <a:gd name="connsiteY274" fmla="*/ 145257 h 1023938"/>
              <a:gd name="connsiteX275" fmla="*/ 1671637 w 1784414"/>
              <a:gd name="connsiteY275" fmla="*/ 135732 h 1023938"/>
              <a:gd name="connsiteX276" fmla="*/ 1678781 w 1784414"/>
              <a:gd name="connsiteY276" fmla="*/ 133350 h 1023938"/>
              <a:gd name="connsiteX277" fmla="*/ 1693069 w 1784414"/>
              <a:gd name="connsiteY277" fmla="*/ 126207 h 1023938"/>
              <a:gd name="connsiteX278" fmla="*/ 1697831 w 1784414"/>
              <a:gd name="connsiteY278" fmla="*/ 119063 h 1023938"/>
              <a:gd name="connsiteX279" fmla="*/ 1704975 w 1784414"/>
              <a:gd name="connsiteY279" fmla="*/ 116682 h 1023938"/>
              <a:gd name="connsiteX280" fmla="*/ 1719262 w 1784414"/>
              <a:gd name="connsiteY280" fmla="*/ 107157 h 1023938"/>
              <a:gd name="connsiteX281" fmla="*/ 1733550 w 1784414"/>
              <a:gd name="connsiteY281" fmla="*/ 97632 h 1023938"/>
              <a:gd name="connsiteX282" fmla="*/ 1740694 w 1784414"/>
              <a:gd name="connsiteY282" fmla="*/ 95250 h 1023938"/>
              <a:gd name="connsiteX283" fmla="*/ 1754981 w 1784414"/>
              <a:gd name="connsiteY283" fmla="*/ 88107 h 1023938"/>
              <a:gd name="connsiteX284" fmla="*/ 1769269 w 1784414"/>
              <a:gd name="connsiteY284" fmla="*/ 78582 h 1023938"/>
              <a:gd name="connsiteX285" fmla="*/ 1781175 w 1784414"/>
              <a:gd name="connsiteY285" fmla="*/ 64294 h 1023938"/>
              <a:gd name="connsiteX286" fmla="*/ 1781175 w 1784414"/>
              <a:gd name="connsiteY286" fmla="*/ 47625 h 1023938"/>
              <a:gd name="connsiteX287" fmla="*/ 1778794 w 1784414"/>
              <a:gd name="connsiteY287" fmla="*/ 40482 h 1023938"/>
              <a:gd name="connsiteX288" fmla="*/ 1771650 w 1784414"/>
              <a:gd name="connsiteY288" fmla="*/ 35719 h 1023938"/>
              <a:gd name="connsiteX289" fmla="*/ 1764506 w 1784414"/>
              <a:gd name="connsiteY289" fmla="*/ 28575 h 1023938"/>
              <a:gd name="connsiteX290" fmla="*/ 1752600 w 1784414"/>
              <a:gd name="connsiteY290" fmla="*/ 14288 h 1023938"/>
              <a:gd name="connsiteX291" fmla="*/ 1738312 w 1784414"/>
              <a:gd name="connsiteY291" fmla="*/ 4763 h 1023938"/>
              <a:gd name="connsiteX292" fmla="*/ 1731169 w 1784414"/>
              <a:gd name="connsiteY292" fmla="*/ 0 h 1023938"/>
              <a:gd name="connsiteX293" fmla="*/ 1697831 w 1784414"/>
              <a:gd name="connsiteY293" fmla="*/ 2382 h 1023938"/>
              <a:gd name="connsiteX294" fmla="*/ 1683544 w 1784414"/>
              <a:gd name="connsiteY294" fmla="*/ 7144 h 1023938"/>
              <a:gd name="connsiteX295" fmla="*/ 1678781 w 1784414"/>
              <a:gd name="connsiteY295" fmla="*/ 14288 h 1023938"/>
              <a:gd name="connsiteX296" fmla="*/ 1650206 w 1784414"/>
              <a:gd name="connsiteY296" fmla="*/ 28575 h 1023938"/>
              <a:gd name="connsiteX297" fmla="*/ 1633537 w 1784414"/>
              <a:gd name="connsiteY297" fmla="*/ 35719 h 1023938"/>
              <a:gd name="connsiteX298" fmla="*/ 1626394 w 1784414"/>
              <a:gd name="connsiteY298" fmla="*/ 40482 h 1023938"/>
              <a:gd name="connsiteX299" fmla="*/ 1602581 w 1784414"/>
              <a:gd name="connsiteY299" fmla="*/ 47625 h 1023938"/>
              <a:gd name="connsiteX300" fmla="*/ 1590675 w 1784414"/>
              <a:gd name="connsiteY300" fmla="*/ 50007 h 1023938"/>
              <a:gd name="connsiteX301" fmla="*/ 1576387 w 1784414"/>
              <a:gd name="connsiteY301" fmla="*/ 54769 h 1023938"/>
              <a:gd name="connsiteX302" fmla="*/ 1564481 w 1784414"/>
              <a:gd name="connsiteY302" fmla="*/ 57150 h 1023938"/>
              <a:gd name="connsiteX303" fmla="*/ 1540669 w 1784414"/>
              <a:gd name="connsiteY303" fmla="*/ 64294 h 1023938"/>
              <a:gd name="connsiteX304" fmla="*/ 1507331 w 1784414"/>
              <a:gd name="connsiteY304" fmla="*/ 66675 h 1023938"/>
              <a:gd name="connsiteX305" fmla="*/ 1497806 w 1784414"/>
              <a:gd name="connsiteY305" fmla="*/ 69057 h 1023938"/>
              <a:gd name="connsiteX306" fmla="*/ 1473994 w 1784414"/>
              <a:gd name="connsiteY306" fmla="*/ 73819 h 1023938"/>
              <a:gd name="connsiteX307" fmla="*/ 1452562 w 1784414"/>
              <a:gd name="connsiteY307" fmla="*/ 80963 h 1023938"/>
              <a:gd name="connsiteX308" fmla="*/ 1445419 w 1784414"/>
              <a:gd name="connsiteY308" fmla="*/ 83344 h 1023938"/>
              <a:gd name="connsiteX309" fmla="*/ 1423987 w 1784414"/>
              <a:gd name="connsiteY309" fmla="*/ 85725 h 1023938"/>
              <a:gd name="connsiteX310" fmla="*/ 1373981 w 1784414"/>
              <a:gd name="connsiteY310" fmla="*/ 83344 h 1023938"/>
              <a:gd name="connsiteX311" fmla="*/ 1354931 w 1784414"/>
              <a:gd name="connsiteY311" fmla="*/ 78582 h 1023938"/>
              <a:gd name="connsiteX312" fmla="*/ 1297781 w 1784414"/>
              <a:gd name="connsiteY312" fmla="*/ 73819 h 1023938"/>
              <a:gd name="connsiteX313" fmla="*/ 1209675 w 1784414"/>
              <a:gd name="connsiteY313" fmla="*/ 80963 h 1023938"/>
              <a:gd name="connsiteX314" fmla="*/ 1228725 w 1784414"/>
              <a:gd name="connsiteY314" fmla="*/ 83344 h 102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</a:cxnLst>
            <a:rect l="l" t="t" r="r" b="b"/>
            <a:pathLst>
              <a:path w="1784414" h="1023938">
                <a:moveTo>
                  <a:pt x="1228725" y="83344"/>
                </a:moveTo>
                <a:lnTo>
                  <a:pt x="1209675" y="80963"/>
                </a:lnTo>
                <a:cubicBezTo>
                  <a:pt x="1204895" y="80280"/>
                  <a:pt x="1200215" y="78582"/>
                  <a:pt x="1195387" y="78582"/>
                </a:cubicBezTo>
                <a:cubicBezTo>
                  <a:pt x="1159660" y="78582"/>
                  <a:pt x="1123950" y="80169"/>
                  <a:pt x="1088231" y="80963"/>
                </a:cubicBezTo>
                <a:cubicBezTo>
                  <a:pt x="1048947" y="87510"/>
                  <a:pt x="1090233" y="79866"/>
                  <a:pt x="1066800" y="85725"/>
                </a:cubicBezTo>
                <a:cubicBezTo>
                  <a:pt x="1062874" y="86707"/>
                  <a:pt x="1058799" y="87042"/>
                  <a:pt x="1054894" y="88107"/>
                </a:cubicBezTo>
                <a:cubicBezTo>
                  <a:pt x="1050051" y="89428"/>
                  <a:pt x="1045369" y="91282"/>
                  <a:pt x="1040606" y="92869"/>
                </a:cubicBezTo>
                <a:cubicBezTo>
                  <a:pt x="1038225" y="93663"/>
                  <a:pt x="1035960" y="95000"/>
                  <a:pt x="1033462" y="95250"/>
                </a:cubicBezTo>
                <a:lnTo>
                  <a:pt x="1009650" y="97632"/>
                </a:lnTo>
                <a:cubicBezTo>
                  <a:pt x="997589" y="101652"/>
                  <a:pt x="1004079" y="99962"/>
                  <a:pt x="985837" y="102394"/>
                </a:cubicBezTo>
                <a:cubicBezTo>
                  <a:pt x="922033" y="110900"/>
                  <a:pt x="935110" y="105278"/>
                  <a:pt x="816769" y="107157"/>
                </a:cubicBezTo>
                <a:cubicBezTo>
                  <a:pt x="805656" y="108744"/>
                  <a:pt x="794081" y="108370"/>
                  <a:pt x="783431" y="111919"/>
                </a:cubicBezTo>
                <a:cubicBezTo>
                  <a:pt x="768760" y="116809"/>
                  <a:pt x="783696" y="112304"/>
                  <a:pt x="759619" y="116682"/>
                </a:cubicBezTo>
                <a:cubicBezTo>
                  <a:pt x="756399" y="117268"/>
                  <a:pt x="753329" y="118565"/>
                  <a:pt x="750094" y="119063"/>
                </a:cubicBezTo>
                <a:cubicBezTo>
                  <a:pt x="742990" y="120156"/>
                  <a:pt x="735794" y="120553"/>
                  <a:pt x="728662" y="121444"/>
                </a:cubicBezTo>
                <a:cubicBezTo>
                  <a:pt x="723093" y="122140"/>
                  <a:pt x="717550" y="123031"/>
                  <a:pt x="711994" y="123825"/>
                </a:cubicBezTo>
                <a:cubicBezTo>
                  <a:pt x="709613" y="124619"/>
                  <a:pt x="707311" y="125715"/>
                  <a:pt x="704850" y="126207"/>
                </a:cubicBezTo>
                <a:cubicBezTo>
                  <a:pt x="692072" y="128763"/>
                  <a:pt x="687990" y="127774"/>
                  <a:pt x="676275" y="130969"/>
                </a:cubicBezTo>
                <a:cubicBezTo>
                  <a:pt x="671432" y="132290"/>
                  <a:pt x="666910" y="134748"/>
                  <a:pt x="661987" y="135732"/>
                </a:cubicBezTo>
                <a:cubicBezTo>
                  <a:pt x="658018" y="136526"/>
                  <a:pt x="654007" y="137131"/>
                  <a:pt x="650081" y="138113"/>
                </a:cubicBezTo>
                <a:cubicBezTo>
                  <a:pt x="647646" y="138722"/>
                  <a:pt x="645387" y="139950"/>
                  <a:pt x="642937" y="140494"/>
                </a:cubicBezTo>
                <a:cubicBezTo>
                  <a:pt x="638224" y="141541"/>
                  <a:pt x="633412" y="142081"/>
                  <a:pt x="628650" y="142875"/>
                </a:cubicBezTo>
                <a:cubicBezTo>
                  <a:pt x="626269" y="143669"/>
                  <a:pt x="623941" y="144648"/>
                  <a:pt x="621506" y="145257"/>
                </a:cubicBezTo>
                <a:cubicBezTo>
                  <a:pt x="614852" y="146921"/>
                  <a:pt x="601678" y="148958"/>
                  <a:pt x="595312" y="150019"/>
                </a:cubicBezTo>
                <a:cubicBezTo>
                  <a:pt x="578327" y="155681"/>
                  <a:pt x="598864" y="147652"/>
                  <a:pt x="581025" y="159544"/>
                </a:cubicBezTo>
                <a:cubicBezTo>
                  <a:pt x="578936" y="160936"/>
                  <a:pt x="576262" y="161131"/>
                  <a:pt x="573881" y="161925"/>
                </a:cubicBezTo>
                <a:cubicBezTo>
                  <a:pt x="562559" y="169473"/>
                  <a:pt x="569454" y="165782"/>
                  <a:pt x="552450" y="171450"/>
                </a:cubicBezTo>
                <a:lnTo>
                  <a:pt x="545306" y="173832"/>
                </a:lnTo>
                <a:cubicBezTo>
                  <a:pt x="542925" y="176213"/>
                  <a:pt x="540964" y="179107"/>
                  <a:pt x="538162" y="180975"/>
                </a:cubicBezTo>
                <a:cubicBezTo>
                  <a:pt x="536074" y="182367"/>
                  <a:pt x="533326" y="182368"/>
                  <a:pt x="531019" y="183357"/>
                </a:cubicBezTo>
                <a:cubicBezTo>
                  <a:pt x="506512" y="193861"/>
                  <a:pt x="539700" y="182051"/>
                  <a:pt x="507206" y="192882"/>
                </a:cubicBezTo>
                <a:lnTo>
                  <a:pt x="500062" y="195263"/>
                </a:lnTo>
                <a:lnTo>
                  <a:pt x="492919" y="197644"/>
                </a:lnTo>
                <a:cubicBezTo>
                  <a:pt x="472454" y="211288"/>
                  <a:pt x="498341" y="194934"/>
                  <a:pt x="478631" y="204788"/>
                </a:cubicBezTo>
                <a:cubicBezTo>
                  <a:pt x="476071" y="206068"/>
                  <a:pt x="474047" y="208270"/>
                  <a:pt x="471487" y="209550"/>
                </a:cubicBezTo>
                <a:cubicBezTo>
                  <a:pt x="469242" y="210673"/>
                  <a:pt x="466538" y="210713"/>
                  <a:pt x="464344" y="211932"/>
                </a:cubicBezTo>
                <a:cubicBezTo>
                  <a:pt x="439787" y="225576"/>
                  <a:pt x="459074" y="218452"/>
                  <a:pt x="442912" y="223838"/>
                </a:cubicBezTo>
                <a:cubicBezTo>
                  <a:pt x="440531" y="225425"/>
                  <a:pt x="438384" y="227438"/>
                  <a:pt x="435769" y="228600"/>
                </a:cubicBezTo>
                <a:cubicBezTo>
                  <a:pt x="431181" y="230639"/>
                  <a:pt x="425658" y="230578"/>
                  <a:pt x="421481" y="233363"/>
                </a:cubicBezTo>
                <a:cubicBezTo>
                  <a:pt x="419100" y="234950"/>
                  <a:pt x="416897" y="236845"/>
                  <a:pt x="414337" y="238125"/>
                </a:cubicBezTo>
                <a:cubicBezTo>
                  <a:pt x="412092" y="239248"/>
                  <a:pt x="409388" y="239288"/>
                  <a:pt x="407194" y="240507"/>
                </a:cubicBezTo>
                <a:cubicBezTo>
                  <a:pt x="402190" y="243287"/>
                  <a:pt x="392906" y="250032"/>
                  <a:pt x="392906" y="250032"/>
                </a:cubicBezTo>
                <a:cubicBezTo>
                  <a:pt x="395287" y="250826"/>
                  <a:pt x="397589" y="251921"/>
                  <a:pt x="400050" y="252413"/>
                </a:cubicBezTo>
                <a:cubicBezTo>
                  <a:pt x="427410" y="257884"/>
                  <a:pt x="407725" y="251796"/>
                  <a:pt x="423862" y="257175"/>
                </a:cubicBezTo>
                <a:cubicBezTo>
                  <a:pt x="426243" y="258763"/>
                  <a:pt x="428229" y="261244"/>
                  <a:pt x="431006" y="261938"/>
                </a:cubicBezTo>
                <a:cubicBezTo>
                  <a:pt x="442538" y="264821"/>
                  <a:pt x="463725" y="259175"/>
                  <a:pt x="445294" y="271463"/>
                </a:cubicBezTo>
                <a:cubicBezTo>
                  <a:pt x="443205" y="272855"/>
                  <a:pt x="440531" y="273050"/>
                  <a:pt x="438150" y="273844"/>
                </a:cubicBezTo>
                <a:cubicBezTo>
                  <a:pt x="436562" y="276225"/>
                  <a:pt x="435541" y="279103"/>
                  <a:pt x="433387" y="280988"/>
                </a:cubicBezTo>
                <a:cubicBezTo>
                  <a:pt x="429080" y="284757"/>
                  <a:pt x="419100" y="290513"/>
                  <a:pt x="419100" y="290513"/>
                </a:cubicBezTo>
                <a:cubicBezTo>
                  <a:pt x="417512" y="292894"/>
                  <a:pt x="416169" y="295458"/>
                  <a:pt x="414337" y="297657"/>
                </a:cubicBezTo>
                <a:cubicBezTo>
                  <a:pt x="412181" y="300244"/>
                  <a:pt x="408979" y="301945"/>
                  <a:pt x="407194" y="304800"/>
                </a:cubicBezTo>
                <a:cubicBezTo>
                  <a:pt x="404928" y="308425"/>
                  <a:pt x="405271" y="313512"/>
                  <a:pt x="402431" y="316707"/>
                </a:cubicBezTo>
                <a:cubicBezTo>
                  <a:pt x="398628" y="320985"/>
                  <a:pt x="388144" y="326232"/>
                  <a:pt x="388144" y="326232"/>
                </a:cubicBezTo>
                <a:cubicBezTo>
                  <a:pt x="387350" y="328613"/>
                  <a:pt x="386981" y="331181"/>
                  <a:pt x="385762" y="333375"/>
                </a:cubicBezTo>
                <a:cubicBezTo>
                  <a:pt x="377472" y="348296"/>
                  <a:pt x="374436" y="349464"/>
                  <a:pt x="361950" y="361950"/>
                </a:cubicBezTo>
                <a:lnTo>
                  <a:pt x="347662" y="376238"/>
                </a:lnTo>
                <a:cubicBezTo>
                  <a:pt x="336470" y="387431"/>
                  <a:pt x="343324" y="381513"/>
                  <a:pt x="326231" y="392907"/>
                </a:cubicBezTo>
                <a:lnTo>
                  <a:pt x="319087" y="397669"/>
                </a:lnTo>
                <a:cubicBezTo>
                  <a:pt x="315912" y="402432"/>
                  <a:pt x="312996" y="407378"/>
                  <a:pt x="309562" y="411957"/>
                </a:cubicBezTo>
                <a:cubicBezTo>
                  <a:pt x="300702" y="423772"/>
                  <a:pt x="304621" y="418180"/>
                  <a:pt x="297656" y="428625"/>
                </a:cubicBezTo>
                <a:cubicBezTo>
                  <a:pt x="293471" y="441180"/>
                  <a:pt x="298041" y="431020"/>
                  <a:pt x="288131" y="442913"/>
                </a:cubicBezTo>
                <a:cubicBezTo>
                  <a:pt x="286299" y="445112"/>
                  <a:pt x="284649" y="447497"/>
                  <a:pt x="283369" y="450057"/>
                </a:cubicBezTo>
                <a:cubicBezTo>
                  <a:pt x="282246" y="452302"/>
                  <a:pt x="282555" y="455240"/>
                  <a:pt x="280987" y="457200"/>
                </a:cubicBezTo>
                <a:cubicBezTo>
                  <a:pt x="279199" y="459435"/>
                  <a:pt x="276225" y="460375"/>
                  <a:pt x="273844" y="461963"/>
                </a:cubicBezTo>
                <a:cubicBezTo>
                  <a:pt x="271463" y="461169"/>
                  <a:pt x="269210" y="459582"/>
                  <a:pt x="266700" y="459582"/>
                </a:cubicBezTo>
                <a:cubicBezTo>
                  <a:pt x="238731" y="459582"/>
                  <a:pt x="229289" y="460323"/>
                  <a:pt x="207169" y="464344"/>
                </a:cubicBezTo>
                <a:cubicBezTo>
                  <a:pt x="203187" y="465068"/>
                  <a:pt x="199285" y="466278"/>
                  <a:pt x="195262" y="466725"/>
                </a:cubicBezTo>
                <a:cubicBezTo>
                  <a:pt x="177835" y="468661"/>
                  <a:pt x="142875" y="471488"/>
                  <a:pt x="142875" y="471488"/>
                </a:cubicBezTo>
                <a:cubicBezTo>
                  <a:pt x="138906" y="472282"/>
                  <a:pt x="134992" y="473422"/>
                  <a:pt x="130969" y="473869"/>
                </a:cubicBezTo>
                <a:cubicBezTo>
                  <a:pt x="120683" y="475012"/>
                  <a:pt x="109963" y="473407"/>
                  <a:pt x="100012" y="476250"/>
                </a:cubicBezTo>
                <a:cubicBezTo>
                  <a:pt x="97598" y="476940"/>
                  <a:pt x="99023" y="481305"/>
                  <a:pt x="97631" y="483394"/>
                </a:cubicBezTo>
                <a:cubicBezTo>
                  <a:pt x="95763" y="486196"/>
                  <a:pt x="93431" y="488903"/>
                  <a:pt x="90487" y="490538"/>
                </a:cubicBezTo>
                <a:cubicBezTo>
                  <a:pt x="86099" y="492976"/>
                  <a:pt x="76200" y="495300"/>
                  <a:pt x="76200" y="495300"/>
                </a:cubicBezTo>
                <a:lnTo>
                  <a:pt x="47625" y="514350"/>
                </a:lnTo>
                <a:lnTo>
                  <a:pt x="40481" y="519113"/>
                </a:lnTo>
                <a:cubicBezTo>
                  <a:pt x="38100" y="520700"/>
                  <a:pt x="35361" y="521851"/>
                  <a:pt x="33337" y="523875"/>
                </a:cubicBezTo>
                <a:cubicBezTo>
                  <a:pt x="28575" y="528638"/>
                  <a:pt x="24654" y="534427"/>
                  <a:pt x="19050" y="538163"/>
                </a:cubicBezTo>
                <a:cubicBezTo>
                  <a:pt x="12025" y="542845"/>
                  <a:pt x="10492" y="543193"/>
                  <a:pt x="4762" y="550069"/>
                </a:cubicBezTo>
                <a:cubicBezTo>
                  <a:pt x="2930" y="552268"/>
                  <a:pt x="1587" y="554832"/>
                  <a:pt x="0" y="557213"/>
                </a:cubicBezTo>
                <a:cubicBezTo>
                  <a:pt x="794" y="560388"/>
                  <a:pt x="1441" y="563603"/>
                  <a:pt x="2381" y="566738"/>
                </a:cubicBezTo>
                <a:cubicBezTo>
                  <a:pt x="3824" y="571546"/>
                  <a:pt x="7144" y="581025"/>
                  <a:pt x="7144" y="581025"/>
                </a:cubicBezTo>
                <a:cubicBezTo>
                  <a:pt x="7938" y="586581"/>
                  <a:pt x="8424" y="592190"/>
                  <a:pt x="9525" y="597694"/>
                </a:cubicBezTo>
                <a:cubicBezTo>
                  <a:pt x="10017" y="600155"/>
                  <a:pt x="11216" y="602424"/>
                  <a:pt x="11906" y="604838"/>
                </a:cubicBezTo>
                <a:cubicBezTo>
                  <a:pt x="12805" y="607985"/>
                  <a:pt x="13702" y="611143"/>
                  <a:pt x="14287" y="614363"/>
                </a:cubicBezTo>
                <a:cubicBezTo>
                  <a:pt x="15291" y="619885"/>
                  <a:pt x="15665" y="625510"/>
                  <a:pt x="16669" y="631032"/>
                </a:cubicBezTo>
                <a:cubicBezTo>
                  <a:pt x="17254" y="634252"/>
                  <a:pt x="18110" y="637422"/>
                  <a:pt x="19050" y="640557"/>
                </a:cubicBezTo>
                <a:cubicBezTo>
                  <a:pt x="20492" y="645365"/>
                  <a:pt x="23812" y="654844"/>
                  <a:pt x="23812" y="654844"/>
                </a:cubicBezTo>
                <a:cubicBezTo>
                  <a:pt x="24606" y="667544"/>
                  <a:pt x="24928" y="680282"/>
                  <a:pt x="26194" y="692944"/>
                </a:cubicBezTo>
                <a:cubicBezTo>
                  <a:pt x="26520" y="696200"/>
                  <a:pt x="28037" y="699241"/>
                  <a:pt x="28575" y="702469"/>
                </a:cubicBezTo>
                <a:cubicBezTo>
                  <a:pt x="29627" y="708781"/>
                  <a:pt x="29615" y="715262"/>
                  <a:pt x="30956" y="721519"/>
                </a:cubicBezTo>
                <a:cubicBezTo>
                  <a:pt x="32008" y="726428"/>
                  <a:pt x="34131" y="731044"/>
                  <a:pt x="35719" y="735807"/>
                </a:cubicBezTo>
                <a:cubicBezTo>
                  <a:pt x="36513" y="738188"/>
                  <a:pt x="37608" y="740489"/>
                  <a:pt x="38100" y="742950"/>
                </a:cubicBezTo>
                <a:cubicBezTo>
                  <a:pt x="39005" y="747478"/>
                  <a:pt x="40421" y="757119"/>
                  <a:pt x="42862" y="762000"/>
                </a:cubicBezTo>
                <a:cubicBezTo>
                  <a:pt x="44142" y="764560"/>
                  <a:pt x="46037" y="766763"/>
                  <a:pt x="47625" y="769144"/>
                </a:cubicBezTo>
                <a:cubicBezTo>
                  <a:pt x="47978" y="771618"/>
                  <a:pt x="50780" y="793434"/>
                  <a:pt x="52387" y="797719"/>
                </a:cubicBezTo>
                <a:cubicBezTo>
                  <a:pt x="53392" y="800399"/>
                  <a:pt x="55562" y="802482"/>
                  <a:pt x="57150" y="804863"/>
                </a:cubicBezTo>
                <a:cubicBezTo>
                  <a:pt x="57944" y="807244"/>
                  <a:pt x="58408" y="809762"/>
                  <a:pt x="59531" y="812007"/>
                </a:cubicBezTo>
                <a:cubicBezTo>
                  <a:pt x="68764" y="830471"/>
                  <a:pt x="60690" y="808337"/>
                  <a:pt x="66675" y="826294"/>
                </a:cubicBezTo>
                <a:cubicBezTo>
                  <a:pt x="65881" y="841375"/>
                  <a:pt x="67957" y="856887"/>
                  <a:pt x="64294" y="871538"/>
                </a:cubicBezTo>
                <a:cubicBezTo>
                  <a:pt x="63500" y="874713"/>
                  <a:pt x="57904" y="872979"/>
                  <a:pt x="54769" y="873919"/>
                </a:cubicBezTo>
                <a:cubicBezTo>
                  <a:pt x="49960" y="875362"/>
                  <a:pt x="44658" y="875897"/>
                  <a:pt x="40481" y="878682"/>
                </a:cubicBezTo>
                <a:cubicBezTo>
                  <a:pt x="29161" y="886228"/>
                  <a:pt x="36050" y="882540"/>
                  <a:pt x="19050" y="888207"/>
                </a:cubicBezTo>
                <a:lnTo>
                  <a:pt x="11906" y="890588"/>
                </a:lnTo>
                <a:cubicBezTo>
                  <a:pt x="12700" y="896144"/>
                  <a:pt x="11777" y="902237"/>
                  <a:pt x="14287" y="907257"/>
                </a:cubicBezTo>
                <a:cubicBezTo>
                  <a:pt x="15410" y="909502"/>
                  <a:pt x="19342" y="908246"/>
                  <a:pt x="21431" y="909638"/>
                </a:cubicBezTo>
                <a:cubicBezTo>
                  <a:pt x="48636" y="927774"/>
                  <a:pt x="11380" y="906359"/>
                  <a:pt x="33337" y="923925"/>
                </a:cubicBezTo>
                <a:cubicBezTo>
                  <a:pt x="34940" y="925207"/>
                  <a:pt x="49318" y="928482"/>
                  <a:pt x="50006" y="928688"/>
                </a:cubicBezTo>
                <a:cubicBezTo>
                  <a:pt x="54815" y="930130"/>
                  <a:pt x="64294" y="933450"/>
                  <a:pt x="64294" y="933450"/>
                </a:cubicBezTo>
                <a:cubicBezTo>
                  <a:pt x="66675" y="935038"/>
                  <a:pt x="68877" y="936933"/>
                  <a:pt x="71437" y="938213"/>
                </a:cubicBezTo>
                <a:cubicBezTo>
                  <a:pt x="73682" y="939336"/>
                  <a:pt x="76159" y="939934"/>
                  <a:pt x="78581" y="940594"/>
                </a:cubicBezTo>
                <a:cubicBezTo>
                  <a:pt x="84896" y="942316"/>
                  <a:pt x="91421" y="943287"/>
                  <a:pt x="97631" y="945357"/>
                </a:cubicBezTo>
                <a:lnTo>
                  <a:pt x="111919" y="950119"/>
                </a:lnTo>
                <a:cubicBezTo>
                  <a:pt x="114300" y="950913"/>
                  <a:pt x="116572" y="952189"/>
                  <a:pt x="119062" y="952500"/>
                </a:cubicBezTo>
                <a:cubicBezTo>
                  <a:pt x="125412" y="953294"/>
                  <a:pt x="131787" y="953909"/>
                  <a:pt x="138112" y="954882"/>
                </a:cubicBezTo>
                <a:cubicBezTo>
                  <a:pt x="142113" y="955498"/>
                  <a:pt x="146018" y="956648"/>
                  <a:pt x="150019" y="957263"/>
                </a:cubicBezTo>
                <a:cubicBezTo>
                  <a:pt x="156344" y="958236"/>
                  <a:pt x="162719" y="958850"/>
                  <a:pt x="169069" y="959644"/>
                </a:cubicBezTo>
                <a:cubicBezTo>
                  <a:pt x="184394" y="964752"/>
                  <a:pt x="168339" y="959919"/>
                  <a:pt x="195262" y="964407"/>
                </a:cubicBezTo>
                <a:cubicBezTo>
                  <a:pt x="198490" y="964945"/>
                  <a:pt x="201578" y="966146"/>
                  <a:pt x="204787" y="966788"/>
                </a:cubicBezTo>
                <a:cubicBezTo>
                  <a:pt x="209522" y="967735"/>
                  <a:pt x="214354" y="968157"/>
                  <a:pt x="219075" y="969169"/>
                </a:cubicBezTo>
                <a:cubicBezTo>
                  <a:pt x="225475" y="970540"/>
                  <a:pt x="231669" y="972856"/>
                  <a:pt x="238125" y="973932"/>
                </a:cubicBezTo>
                <a:lnTo>
                  <a:pt x="252412" y="976313"/>
                </a:lnTo>
                <a:cubicBezTo>
                  <a:pt x="256394" y="977037"/>
                  <a:pt x="260318" y="978079"/>
                  <a:pt x="264319" y="978694"/>
                </a:cubicBezTo>
                <a:cubicBezTo>
                  <a:pt x="270644" y="979667"/>
                  <a:pt x="277026" y="980229"/>
                  <a:pt x="283369" y="981075"/>
                </a:cubicBezTo>
                <a:lnTo>
                  <a:pt x="300037" y="983457"/>
                </a:lnTo>
                <a:cubicBezTo>
                  <a:pt x="302418" y="984251"/>
                  <a:pt x="304731" y="985294"/>
                  <a:pt x="307181" y="985838"/>
                </a:cubicBezTo>
                <a:cubicBezTo>
                  <a:pt x="319266" y="988523"/>
                  <a:pt x="333304" y="989402"/>
                  <a:pt x="345281" y="990600"/>
                </a:cubicBezTo>
                <a:cubicBezTo>
                  <a:pt x="348456" y="991394"/>
                  <a:pt x="351578" y="992444"/>
                  <a:pt x="354806" y="992982"/>
                </a:cubicBezTo>
                <a:cubicBezTo>
                  <a:pt x="367288" y="995063"/>
                  <a:pt x="388400" y="996685"/>
                  <a:pt x="400050" y="997744"/>
                </a:cubicBezTo>
                <a:cubicBezTo>
                  <a:pt x="406400" y="996950"/>
                  <a:pt x="413506" y="998471"/>
                  <a:pt x="419100" y="995363"/>
                </a:cubicBezTo>
                <a:cubicBezTo>
                  <a:pt x="423476" y="992932"/>
                  <a:pt x="421452" y="981634"/>
                  <a:pt x="419100" y="978694"/>
                </a:cubicBezTo>
                <a:cubicBezTo>
                  <a:pt x="417312" y="976459"/>
                  <a:pt x="414337" y="975519"/>
                  <a:pt x="411956" y="973932"/>
                </a:cubicBezTo>
                <a:cubicBezTo>
                  <a:pt x="410369" y="970757"/>
                  <a:pt x="408512" y="967703"/>
                  <a:pt x="407194" y="964407"/>
                </a:cubicBezTo>
                <a:cubicBezTo>
                  <a:pt x="403327" y="954740"/>
                  <a:pt x="402390" y="949953"/>
                  <a:pt x="400050" y="940594"/>
                </a:cubicBezTo>
                <a:cubicBezTo>
                  <a:pt x="399256" y="930275"/>
                  <a:pt x="398315" y="919967"/>
                  <a:pt x="397669" y="909638"/>
                </a:cubicBezTo>
                <a:cubicBezTo>
                  <a:pt x="396727" y="894565"/>
                  <a:pt x="396654" y="879434"/>
                  <a:pt x="395287" y="864394"/>
                </a:cubicBezTo>
                <a:cubicBezTo>
                  <a:pt x="395060" y="861894"/>
                  <a:pt x="393515" y="859685"/>
                  <a:pt x="392906" y="857250"/>
                </a:cubicBezTo>
                <a:cubicBezTo>
                  <a:pt x="388005" y="837643"/>
                  <a:pt x="393025" y="852902"/>
                  <a:pt x="388144" y="835819"/>
                </a:cubicBezTo>
                <a:cubicBezTo>
                  <a:pt x="381311" y="811906"/>
                  <a:pt x="390824" y="848925"/>
                  <a:pt x="383381" y="819150"/>
                </a:cubicBezTo>
                <a:cubicBezTo>
                  <a:pt x="379380" y="775130"/>
                  <a:pt x="381097" y="808439"/>
                  <a:pt x="383381" y="752475"/>
                </a:cubicBezTo>
                <a:cubicBezTo>
                  <a:pt x="384417" y="727084"/>
                  <a:pt x="384838" y="701671"/>
                  <a:pt x="385762" y="676275"/>
                </a:cubicBezTo>
                <a:cubicBezTo>
                  <a:pt x="386426" y="658014"/>
                  <a:pt x="386742" y="639726"/>
                  <a:pt x="388144" y="621507"/>
                </a:cubicBezTo>
                <a:cubicBezTo>
                  <a:pt x="388337" y="619004"/>
                  <a:pt x="389835" y="616777"/>
                  <a:pt x="390525" y="614363"/>
                </a:cubicBezTo>
                <a:cubicBezTo>
                  <a:pt x="391424" y="611216"/>
                  <a:pt x="391966" y="607973"/>
                  <a:pt x="392906" y="604838"/>
                </a:cubicBezTo>
                <a:cubicBezTo>
                  <a:pt x="395070" y="597625"/>
                  <a:pt x="397669" y="590551"/>
                  <a:pt x="400050" y="583407"/>
                </a:cubicBezTo>
                <a:cubicBezTo>
                  <a:pt x="400844" y="581026"/>
                  <a:pt x="401939" y="578724"/>
                  <a:pt x="402431" y="576263"/>
                </a:cubicBezTo>
                <a:cubicBezTo>
                  <a:pt x="403225" y="572294"/>
                  <a:pt x="404197" y="568357"/>
                  <a:pt x="404812" y="564357"/>
                </a:cubicBezTo>
                <a:cubicBezTo>
                  <a:pt x="405906" y="557246"/>
                  <a:pt x="405798" y="545718"/>
                  <a:pt x="409575" y="538163"/>
                </a:cubicBezTo>
                <a:cubicBezTo>
                  <a:pt x="410855" y="535603"/>
                  <a:pt x="413175" y="533634"/>
                  <a:pt x="414337" y="531019"/>
                </a:cubicBezTo>
                <a:cubicBezTo>
                  <a:pt x="423660" y="510042"/>
                  <a:pt x="413206" y="522626"/>
                  <a:pt x="426244" y="509588"/>
                </a:cubicBezTo>
                <a:cubicBezTo>
                  <a:pt x="432816" y="489870"/>
                  <a:pt x="428221" y="499477"/>
                  <a:pt x="440531" y="481013"/>
                </a:cubicBezTo>
                <a:lnTo>
                  <a:pt x="445294" y="473869"/>
                </a:lnTo>
                <a:cubicBezTo>
                  <a:pt x="446088" y="471488"/>
                  <a:pt x="446456" y="468919"/>
                  <a:pt x="447675" y="466725"/>
                </a:cubicBezTo>
                <a:cubicBezTo>
                  <a:pt x="450455" y="461722"/>
                  <a:pt x="457200" y="452438"/>
                  <a:pt x="457200" y="452438"/>
                </a:cubicBezTo>
                <a:cubicBezTo>
                  <a:pt x="463183" y="434485"/>
                  <a:pt x="455113" y="456611"/>
                  <a:pt x="464344" y="438150"/>
                </a:cubicBezTo>
                <a:cubicBezTo>
                  <a:pt x="465466" y="435905"/>
                  <a:pt x="465603" y="433252"/>
                  <a:pt x="466725" y="431007"/>
                </a:cubicBezTo>
                <a:cubicBezTo>
                  <a:pt x="468005" y="428447"/>
                  <a:pt x="470207" y="426423"/>
                  <a:pt x="471487" y="423863"/>
                </a:cubicBezTo>
                <a:cubicBezTo>
                  <a:pt x="472610" y="421618"/>
                  <a:pt x="472477" y="418808"/>
                  <a:pt x="473869" y="416719"/>
                </a:cubicBezTo>
                <a:cubicBezTo>
                  <a:pt x="475737" y="413917"/>
                  <a:pt x="478631" y="411956"/>
                  <a:pt x="481012" y="409575"/>
                </a:cubicBezTo>
                <a:cubicBezTo>
                  <a:pt x="488612" y="386777"/>
                  <a:pt x="481036" y="402404"/>
                  <a:pt x="492919" y="388144"/>
                </a:cubicBezTo>
                <a:cubicBezTo>
                  <a:pt x="494751" y="385945"/>
                  <a:pt x="495527" y="382885"/>
                  <a:pt x="497681" y="381000"/>
                </a:cubicBezTo>
                <a:cubicBezTo>
                  <a:pt x="501989" y="377231"/>
                  <a:pt x="507922" y="375522"/>
                  <a:pt x="511969" y="371475"/>
                </a:cubicBezTo>
                <a:cubicBezTo>
                  <a:pt x="514350" y="369094"/>
                  <a:pt x="516454" y="366399"/>
                  <a:pt x="519112" y="364332"/>
                </a:cubicBezTo>
                <a:cubicBezTo>
                  <a:pt x="523630" y="360818"/>
                  <a:pt x="528637" y="357982"/>
                  <a:pt x="533400" y="354807"/>
                </a:cubicBezTo>
                <a:cubicBezTo>
                  <a:pt x="543500" y="348073"/>
                  <a:pt x="537981" y="351326"/>
                  <a:pt x="550069" y="345282"/>
                </a:cubicBezTo>
                <a:cubicBezTo>
                  <a:pt x="554360" y="340990"/>
                  <a:pt x="558554" y="335862"/>
                  <a:pt x="564356" y="333375"/>
                </a:cubicBezTo>
                <a:cubicBezTo>
                  <a:pt x="567364" y="332086"/>
                  <a:pt x="570706" y="331788"/>
                  <a:pt x="573881" y="330994"/>
                </a:cubicBezTo>
                <a:cubicBezTo>
                  <a:pt x="576262" y="329407"/>
                  <a:pt x="578886" y="328133"/>
                  <a:pt x="581025" y="326232"/>
                </a:cubicBezTo>
                <a:cubicBezTo>
                  <a:pt x="586059" y="321757"/>
                  <a:pt x="589708" y="315680"/>
                  <a:pt x="595312" y="311944"/>
                </a:cubicBezTo>
                <a:cubicBezTo>
                  <a:pt x="597693" y="310357"/>
                  <a:pt x="599896" y="308462"/>
                  <a:pt x="602456" y="307182"/>
                </a:cubicBezTo>
                <a:cubicBezTo>
                  <a:pt x="611908" y="302456"/>
                  <a:pt x="607975" y="307833"/>
                  <a:pt x="616744" y="300038"/>
                </a:cubicBezTo>
                <a:cubicBezTo>
                  <a:pt x="621778" y="295563"/>
                  <a:pt x="624641" y="287880"/>
                  <a:pt x="631031" y="285750"/>
                </a:cubicBezTo>
                <a:cubicBezTo>
                  <a:pt x="657071" y="277071"/>
                  <a:pt x="617638" y="290910"/>
                  <a:pt x="645319" y="278607"/>
                </a:cubicBezTo>
                <a:cubicBezTo>
                  <a:pt x="649906" y="276568"/>
                  <a:pt x="655429" y="276628"/>
                  <a:pt x="659606" y="273844"/>
                </a:cubicBezTo>
                <a:cubicBezTo>
                  <a:pt x="669473" y="267267"/>
                  <a:pt x="663974" y="269776"/>
                  <a:pt x="676275" y="266700"/>
                </a:cubicBezTo>
                <a:cubicBezTo>
                  <a:pt x="696108" y="253480"/>
                  <a:pt x="664894" y="272875"/>
                  <a:pt x="711994" y="257175"/>
                </a:cubicBezTo>
                <a:cubicBezTo>
                  <a:pt x="714375" y="256381"/>
                  <a:pt x="716676" y="255286"/>
                  <a:pt x="719137" y="254794"/>
                </a:cubicBezTo>
                <a:cubicBezTo>
                  <a:pt x="724641" y="253693"/>
                  <a:pt x="730259" y="253266"/>
                  <a:pt x="735806" y="252413"/>
                </a:cubicBezTo>
                <a:cubicBezTo>
                  <a:pt x="740578" y="251679"/>
                  <a:pt x="745331" y="250826"/>
                  <a:pt x="750094" y="250032"/>
                </a:cubicBezTo>
                <a:cubicBezTo>
                  <a:pt x="752475" y="249238"/>
                  <a:pt x="754791" y="248214"/>
                  <a:pt x="757237" y="247650"/>
                </a:cubicBezTo>
                <a:cubicBezTo>
                  <a:pt x="765125" y="245830"/>
                  <a:pt x="773112" y="244475"/>
                  <a:pt x="781050" y="242888"/>
                </a:cubicBezTo>
                <a:cubicBezTo>
                  <a:pt x="785019" y="242094"/>
                  <a:pt x="789030" y="241489"/>
                  <a:pt x="792956" y="240507"/>
                </a:cubicBezTo>
                <a:cubicBezTo>
                  <a:pt x="796131" y="239713"/>
                  <a:pt x="799346" y="239065"/>
                  <a:pt x="802481" y="238125"/>
                </a:cubicBezTo>
                <a:cubicBezTo>
                  <a:pt x="807289" y="236682"/>
                  <a:pt x="811799" y="234073"/>
                  <a:pt x="816769" y="233363"/>
                </a:cubicBezTo>
                <a:lnTo>
                  <a:pt x="833437" y="230982"/>
                </a:lnTo>
                <a:cubicBezTo>
                  <a:pt x="841753" y="231675"/>
                  <a:pt x="873135" y="234026"/>
                  <a:pt x="883444" y="235744"/>
                </a:cubicBezTo>
                <a:cubicBezTo>
                  <a:pt x="885920" y="236157"/>
                  <a:pt x="888152" y="237516"/>
                  <a:pt x="890587" y="238125"/>
                </a:cubicBezTo>
                <a:cubicBezTo>
                  <a:pt x="894514" y="239107"/>
                  <a:pt x="898543" y="239629"/>
                  <a:pt x="902494" y="240507"/>
                </a:cubicBezTo>
                <a:cubicBezTo>
                  <a:pt x="905689" y="241217"/>
                  <a:pt x="908799" y="242303"/>
                  <a:pt x="912019" y="242888"/>
                </a:cubicBezTo>
                <a:cubicBezTo>
                  <a:pt x="917541" y="243892"/>
                  <a:pt x="923160" y="244294"/>
                  <a:pt x="928687" y="245269"/>
                </a:cubicBezTo>
                <a:cubicBezTo>
                  <a:pt x="936659" y="246676"/>
                  <a:pt x="944515" y="248701"/>
                  <a:pt x="952500" y="250032"/>
                </a:cubicBezTo>
                <a:cubicBezTo>
                  <a:pt x="972323" y="253336"/>
                  <a:pt x="962007" y="251730"/>
                  <a:pt x="983456" y="254794"/>
                </a:cubicBezTo>
                <a:cubicBezTo>
                  <a:pt x="985837" y="255588"/>
                  <a:pt x="988165" y="256566"/>
                  <a:pt x="990600" y="257175"/>
                </a:cubicBezTo>
                <a:cubicBezTo>
                  <a:pt x="996030" y="258533"/>
                  <a:pt x="1004209" y="259218"/>
                  <a:pt x="1009650" y="261938"/>
                </a:cubicBezTo>
                <a:cubicBezTo>
                  <a:pt x="1012210" y="263218"/>
                  <a:pt x="1014234" y="265420"/>
                  <a:pt x="1016794" y="266700"/>
                </a:cubicBezTo>
                <a:cubicBezTo>
                  <a:pt x="1020216" y="268411"/>
                  <a:pt x="1030402" y="270698"/>
                  <a:pt x="1033462" y="271463"/>
                </a:cubicBezTo>
                <a:cubicBezTo>
                  <a:pt x="1051397" y="283418"/>
                  <a:pt x="1028603" y="269381"/>
                  <a:pt x="1050131" y="278607"/>
                </a:cubicBezTo>
                <a:cubicBezTo>
                  <a:pt x="1052761" y="279734"/>
                  <a:pt x="1054715" y="282089"/>
                  <a:pt x="1057275" y="283369"/>
                </a:cubicBezTo>
                <a:cubicBezTo>
                  <a:pt x="1059520" y="284491"/>
                  <a:pt x="1062112" y="284761"/>
                  <a:pt x="1064419" y="285750"/>
                </a:cubicBezTo>
                <a:cubicBezTo>
                  <a:pt x="1078805" y="291916"/>
                  <a:pt x="1069135" y="288445"/>
                  <a:pt x="1081087" y="295275"/>
                </a:cubicBezTo>
                <a:cubicBezTo>
                  <a:pt x="1084169" y="297036"/>
                  <a:pt x="1087568" y="298212"/>
                  <a:pt x="1090612" y="300038"/>
                </a:cubicBezTo>
                <a:cubicBezTo>
                  <a:pt x="1095520" y="302983"/>
                  <a:pt x="1100137" y="306388"/>
                  <a:pt x="1104900" y="309563"/>
                </a:cubicBezTo>
                <a:cubicBezTo>
                  <a:pt x="1107281" y="311150"/>
                  <a:pt x="1110020" y="312301"/>
                  <a:pt x="1112044" y="314325"/>
                </a:cubicBezTo>
                <a:cubicBezTo>
                  <a:pt x="1128106" y="330388"/>
                  <a:pt x="1119941" y="326483"/>
                  <a:pt x="1133475" y="330994"/>
                </a:cubicBezTo>
                <a:cubicBezTo>
                  <a:pt x="1135062" y="333375"/>
                  <a:pt x="1136083" y="336253"/>
                  <a:pt x="1138237" y="338138"/>
                </a:cubicBezTo>
                <a:cubicBezTo>
                  <a:pt x="1142545" y="341907"/>
                  <a:pt x="1147762" y="344488"/>
                  <a:pt x="1152525" y="347663"/>
                </a:cubicBezTo>
                <a:cubicBezTo>
                  <a:pt x="1154906" y="349250"/>
                  <a:pt x="1157645" y="350401"/>
                  <a:pt x="1159669" y="352425"/>
                </a:cubicBezTo>
                <a:cubicBezTo>
                  <a:pt x="1162050" y="354806"/>
                  <a:pt x="1164154" y="357502"/>
                  <a:pt x="1166812" y="359569"/>
                </a:cubicBezTo>
                <a:cubicBezTo>
                  <a:pt x="1171330" y="363083"/>
                  <a:pt x="1177053" y="365047"/>
                  <a:pt x="1181100" y="369094"/>
                </a:cubicBezTo>
                <a:cubicBezTo>
                  <a:pt x="1183481" y="371475"/>
                  <a:pt x="1186052" y="373681"/>
                  <a:pt x="1188244" y="376238"/>
                </a:cubicBezTo>
                <a:cubicBezTo>
                  <a:pt x="1190827" y="379251"/>
                  <a:pt x="1192581" y="382957"/>
                  <a:pt x="1195387" y="385763"/>
                </a:cubicBezTo>
                <a:cubicBezTo>
                  <a:pt x="1197411" y="387787"/>
                  <a:pt x="1200150" y="388938"/>
                  <a:pt x="1202531" y="390525"/>
                </a:cubicBezTo>
                <a:cubicBezTo>
                  <a:pt x="1208192" y="407512"/>
                  <a:pt x="1200165" y="386975"/>
                  <a:pt x="1212056" y="404813"/>
                </a:cubicBezTo>
                <a:cubicBezTo>
                  <a:pt x="1213448" y="406902"/>
                  <a:pt x="1213314" y="409712"/>
                  <a:pt x="1214437" y="411957"/>
                </a:cubicBezTo>
                <a:cubicBezTo>
                  <a:pt x="1215717" y="414517"/>
                  <a:pt x="1217612" y="416719"/>
                  <a:pt x="1219200" y="419100"/>
                </a:cubicBezTo>
                <a:cubicBezTo>
                  <a:pt x="1221137" y="424912"/>
                  <a:pt x="1221727" y="428771"/>
                  <a:pt x="1226344" y="433388"/>
                </a:cubicBezTo>
                <a:cubicBezTo>
                  <a:pt x="1228367" y="435411"/>
                  <a:pt x="1231106" y="436563"/>
                  <a:pt x="1233487" y="438150"/>
                </a:cubicBezTo>
                <a:cubicBezTo>
                  <a:pt x="1238042" y="451812"/>
                  <a:pt x="1232608" y="439060"/>
                  <a:pt x="1243012" y="452438"/>
                </a:cubicBezTo>
                <a:cubicBezTo>
                  <a:pt x="1246526" y="456956"/>
                  <a:pt x="1247775" y="463550"/>
                  <a:pt x="1252537" y="466725"/>
                </a:cubicBezTo>
                <a:cubicBezTo>
                  <a:pt x="1254918" y="468313"/>
                  <a:pt x="1257542" y="469587"/>
                  <a:pt x="1259681" y="471488"/>
                </a:cubicBezTo>
                <a:cubicBezTo>
                  <a:pt x="1289458" y="497956"/>
                  <a:pt x="1264512" y="475855"/>
                  <a:pt x="1278731" y="492919"/>
                </a:cubicBezTo>
                <a:cubicBezTo>
                  <a:pt x="1280887" y="495506"/>
                  <a:pt x="1283719" y="497476"/>
                  <a:pt x="1285875" y="500063"/>
                </a:cubicBezTo>
                <a:cubicBezTo>
                  <a:pt x="1291146" y="506388"/>
                  <a:pt x="1291168" y="509327"/>
                  <a:pt x="1295400" y="516732"/>
                </a:cubicBezTo>
                <a:cubicBezTo>
                  <a:pt x="1296820" y="519217"/>
                  <a:pt x="1298882" y="521316"/>
                  <a:pt x="1300162" y="523875"/>
                </a:cubicBezTo>
                <a:cubicBezTo>
                  <a:pt x="1301285" y="526120"/>
                  <a:pt x="1301421" y="528774"/>
                  <a:pt x="1302544" y="531019"/>
                </a:cubicBezTo>
                <a:cubicBezTo>
                  <a:pt x="1303824" y="533579"/>
                  <a:pt x="1306026" y="535603"/>
                  <a:pt x="1307306" y="538163"/>
                </a:cubicBezTo>
                <a:cubicBezTo>
                  <a:pt x="1308428" y="540408"/>
                  <a:pt x="1308698" y="543000"/>
                  <a:pt x="1309687" y="545307"/>
                </a:cubicBezTo>
                <a:cubicBezTo>
                  <a:pt x="1311085" y="548570"/>
                  <a:pt x="1313132" y="551536"/>
                  <a:pt x="1314450" y="554832"/>
                </a:cubicBezTo>
                <a:cubicBezTo>
                  <a:pt x="1316314" y="559493"/>
                  <a:pt x="1317625" y="564357"/>
                  <a:pt x="1319212" y="569119"/>
                </a:cubicBezTo>
                <a:lnTo>
                  <a:pt x="1321594" y="576263"/>
                </a:lnTo>
                <a:cubicBezTo>
                  <a:pt x="1322388" y="578644"/>
                  <a:pt x="1323483" y="580946"/>
                  <a:pt x="1323975" y="583407"/>
                </a:cubicBezTo>
                <a:cubicBezTo>
                  <a:pt x="1324769" y="587376"/>
                  <a:pt x="1325374" y="591387"/>
                  <a:pt x="1326356" y="595313"/>
                </a:cubicBezTo>
                <a:cubicBezTo>
                  <a:pt x="1326965" y="597748"/>
                  <a:pt x="1328128" y="600022"/>
                  <a:pt x="1328737" y="602457"/>
                </a:cubicBezTo>
                <a:cubicBezTo>
                  <a:pt x="1329719" y="606383"/>
                  <a:pt x="1330241" y="610412"/>
                  <a:pt x="1331119" y="614363"/>
                </a:cubicBezTo>
                <a:cubicBezTo>
                  <a:pt x="1334844" y="631124"/>
                  <a:pt x="1331901" y="617101"/>
                  <a:pt x="1335881" y="631032"/>
                </a:cubicBezTo>
                <a:cubicBezTo>
                  <a:pt x="1336780" y="634179"/>
                  <a:pt x="1336973" y="637549"/>
                  <a:pt x="1338262" y="640557"/>
                </a:cubicBezTo>
                <a:cubicBezTo>
                  <a:pt x="1339389" y="643187"/>
                  <a:pt x="1341437" y="645319"/>
                  <a:pt x="1343025" y="647700"/>
                </a:cubicBezTo>
                <a:cubicBezTo>
                  <a:pt x="1342231" y="657225"/>
                  <a:pt x="1340644" y="666717"/>
                  <a:pt x="1340644" y="676275"/>
                </a:cubicBezTo>
                <a:cubicBezTo>
                  <a:pt x="1340644" y="692170"/>
                  <a:pt x="1341806" y="708052"/>
                  <a:pt x="1343025" y="723900"/>
                </a:cubicBezTo>
                <a:cubicBezTo>
                  <a:pt x="1343395" y="728714"/>
                  <a:pt x="1344723" y="733408"/>
                  <a:pt x="1345406" y="738188"/>
                </a:cubicBezTo>
                <a:cubicBezTo>
                  <a:pt x="1346311" y="744523"/>
                  <a:pt x="1346941" y="750895"/>
                  <a:pt x="1347787" y="757238"/>
                </a:cubicBezTo>
                <a:cubicBezTo>
                  <a:pt x="1348529" y="762802"/>
                  <a:pt x="1349375" y="768351"/>
                  <a:pt x="1350169" y="773907"/>
                </a:cubicBezTo>
                <a:cubicBezTo>
                  <a:pt x="1354096" y="844600"/>
                  <a:pt x="1354085" y="824499"/>
                  <a:pt x="1350169" y="926307"/>
                </a:cubicBezTo>
                <a:cubicBezTo>
                  <a:pt x="1349983" y="931132"/>
                  <a:pt x="1348425" y="935808"/>
                  <a:pt x="1347787" y="940594"/>
                </a:cubicBezTo>
                <a:cubicBezTo>
                  <a:pt x="1347535" y="942486"/>
                  <a:pt x="1344276" y="974524"/>
                  <a:pt x="1343025" y="978694"/>
                </a:cubicBezTo>
                <a:cubicBezTo>
                  <a:pt x="1342203" y="981435"/>
                  <a:pt x="1339850" y="983457"/>
                  <a:pt x="1338262" y="985838"/>
                </a:cubicBezTo>
                <a:cubicBezTo>
                  <a:pt x="1337468" y="992982"/>
                  <a:pt x="1337063" y="1000179"/>
                  <a:pt x="1335881" y="1007269"/>
                </a:cubicBezTo>
                <a:cubicBezTo>
                  <a:pt x="1335468" y="1009745"/>
                  <a:pt x="1332568" y="1012082"/>
                  <a:pt x="1333500" y="1014413"/>
                </a:cubicBezTo>
                <a:cubicBezTo>
                  <a:pt x="1334563" y="1017070"/>
                  <a:pt x="1338029" y="1018013"/>
                  <a:pt x="1340644" y="1019175"/>
                </a:cubicBezTo>
                <a:cubicBezTo>
                  <a:pt x="1345231" y="1021214"/>
                  <a:pt x="1354931" y="1023938"/>
                  <a:pt x="1354931" y="1023938"/>
                </a:cubicBezTo>
                <a:cubicBezTo>
                  <a:pt x="1376362" y="1023144"/>
                  <a:pt x="1397816" y="1022816"/>
                  <a:pt x="1419225" y="1021557"/>
                </a:cubicBezTo>
                <a:cubicBezTo>
                  <a:pt x="1424828" y="1021227"/>
                  <a:pt x="1430309" y="1019734"/>
                  <a:pt x="1435894" y="1019175"/>
                </a:cubicBezTo>
                <a:cubicBezTo>
                  <a:pt x="1446192" y="1018145"/>
                  <a:pt x="1456531" y="1017588"/>
                  <a:pt x="1466850" y="1016794"/>
                </a:cubicBezTo>
                <a:cubicBezTo>
                  <a:pt x="1520980" y="1003263"/>
                  <a:pt x="1463348" y="1016794"/>
                  <a:pt x="1612106" y="1016794"/>
                </a:cubicBezTo>
                <a:cubicBezTo>
                  <a:pt x="1621664" y="1016794"/>
                  <a:pt x="1631156" y="1015207"/>
                  <a:pt x="1640681" y="1014413"/>
                </a:cubicBezTo>
                <a:cubicBezTo>
                  <a:pt x="1639887" y="996157"/>
                  <a:pt x="1640060" y="977833"/>
                  <a:pt x="1638300" y="959644"/>
                </a:cubicBezTo>
                <a:cubicBezTo>
                  <a:pt x="1637568" y="952080"/>
                  <a:pt x="1633827" y="941465"/>
                  <a:pt x="1631156" y="933450"/>
                </a:cubicBezTo>
                <a:cubicBezTo>
                  <a:pt x="1629978" y="918138"/>
                  <a:pt x="1629011" y="899145"/>
                  <a:pt x="1626394" y="883444"/>
                </a:cubicBezTo>
                <a:cubicBezTo>
                  <a:pt x="1625398" y="877471"/>
                  <a:pt x="1623516" y="872432"/>
                  <a:pt x="1621631" y="866775"/>
                </a:cubicBezTo>
                <a:cubicBezTo>
                  <a:pt x="1620837" y="843756"/>
                  <a:pt x="1620687" y="820707"/>
                  <a:pt x="1619250" y="797719"/>
                </a:cubicBezTo>
                <a:cubicBezTo>
                  <a:pt x="1619093" y="795214"/>
                  <a:pt x="1617282" y="793051"/>
                  <a:pt x="1616869" y="790575"/>
                </a:cubicBezTo>
                <a:cubicBezTo>
                  <a:pt x="1615687" y="783485"/>
                  <a:pt x="1615240" y="776292"/>
                  <a:pt x="1614487" y="769144"/>
                </a:cubicBezTo>
                <a:cubicBezTo>
                  <a:pt x="1613652" y="761211"/>
                  <a:pt x="1613319" y="753216"/>
                  <a:pt x="1612106" y="745332"/>
                </a:cubicBezTo>
                <a:cubicBezTo>
                  <a:pt x="1611724" y="742851"/>
                  <a:pt x="1610269" y="740638"/>
                  <a:pt x="1609725" y="738188"/>
                </a:cubicBezTo>
                <a:cubicBezTo>
                  <a:pt x="1608678" y="733475"/>
                  <a:pt x="1607982" y="728686"/>
                  <a:pt x="1607344" y="723900"/>
                </a:cubicBezTo>
                <a:cubicBezTo>
                  <a:pt x="1601515" y="680190"/>
                  <a:pt x="1608100" y="721301"/>
                  <a:pt x="1602581" y="688182"/>
                </a:cubicBezTo>
                <a:cubicBezTo>
                  <a:pt x="1603375" y="661988"/>
                  <a:pt x="1604059" y="635790"/>
                  <a:pt x="1604962" y="609600"/>
                </a:cubicBezTo>
                <a:cubicBezTo>
                  <a:pt x="1607097" y="547699"/>
                  <a:pt x="1605345" y="568065"/>
                  <a:pt x="1609725" y="528638"/>
                </a:cubicBezTo>
                <a:cubicBezTo>
                  <a:pt x="1608931" y="496094"/>
                  <a:pt x="1608790" y="463528"/>
                  <a:pt x="1607344" y="431007"/>
                </a:cubicBezTo>
                <a:cubicBezTo>
                  <a:pt x="1607199" y="427737"/>
                  <a:pt x="1605460" y="424717"/>
                  <a:pt x="1604962" y="421482"/>
                </a:cubicBezTo>
                <a:cubicBezTo>
                  <a:pt x="1603869" y="414378"/>
                  <a:pt x="1603375" y="407194"/>
                  <a:pt x="1602581" y="400050"/>
                </a:cubicBezTo>
                <a:cubicBezTo>
                  <a:pt x="1603375" y="333375"/>
                  <a:pt x="1602740" y="266668"/>
                  <a:pt x="1604962" y="200025"/>
                </a:cubicBezTo>
                <a:cubicBezTo>
                  <a:pt x="1605473" y="184702"/>
                  <a:pt x="1609881" y="188958"/>
                  <a:pt x="1614487" y="178594"/>
                </a:cubicBezTo>
                <a:cubicBezTo>
                  <a:pt x="1616526" y="174007"/>
                  <a:pt x="1614488" y="165895"/>
                  <a:pt x="1619250" y="164307"/>
                </a:cubicBezTo>
                <a:cubicBezTo>
                  <a:pt x="1624012" y="162719"/>
                  <a:pt x="1629360" y="162329"/>
                  <a:pt x="1633537" y="159544"/>
                </a:cubicBezTo>
                <a:cubicBezTo>
                  <a:pt x="1686225" y="124420"/>
                  <a:pt x="1620723" y="167233"/>
                  <a:pt x="1657350" y="145257"/>
                </a:cubicBezTo>
                <a:cubicBezTo>
                  <a:pt x="1662258" y="142312"/>
                  <a:pt x="1666207" y="137542"/>
                  <a:pt x="1671637" y="135732"/>
                </a:cubicBezTo>
                <a:cubicBezTo>
                  <a:pt x="1674018" y="134938"/>
                  <a:pt x="1676536" y="134473"/>
                  <a:pt x="1678781" y="133350"/>
                </a:cubicBezTo>
                <a:cubicBezTo>
                  <a:pt x="1697239" y="124121"/>
                  <a:pt x="1675119" y="132190"/>
                  <a:pt x="1693069" y="126207"/>
                </a:cubicBezTo>
                <a:cubicBezTo>
                  <a:pt x="1694656" y="123826"/>
                  <a:pt x="1695596" y="120851"/>
                  <a:pt x="1697831" y="119063"/>
                </a:cubicBezTo>
                <a:cubicBezTo>
                  <a:pt x="1699791" y="117495"/>
                  <a:pt x="1702781" y="117901"/>
                  <a:pt x="1704975" y="116682"/>
                </a:cubicBezTo>
                <a:cubicBezTo>
                  <a:pt x="1709978" y="113902"/>
                  <a:pt x="1714500" y="110332"/>
                  <a:pt x="1719262" y="107157"/>
                </a:cubicBezTo>
                <a:lnTo>
                  <a:pt x="1733550" y="97632"/>
                </a:lnTo>
                <a:cubicBezTo>
                  <a:pt x="1735931" y="96838"/>
                  <a:pt x="1738449" y="96373"/>
                  <a:pt x="1740694" y="95250"/>
                </a:cubicBezTo>
                <a:cubicBezTo>
                  <a:pt x="1759151" y="86021"/>
                  <a:pt x="1737030" y="94090"/>
                  <a:pt x="1754981" y="88107"/>
                </a:cubicBezTo>
                <a:cubicBezTo>
                  <a:pt x="1777775" y="65313"/>
                  <a:pt x="1748588" y="92370"/>
                  <a:pt x="1769269" y="78582"/>
                </a:cubicBezTo>
                <a:cubicBezTo>
                  <a:pt x="1774767" y="74916"/>
                  <a:pt x="1777662" y="69563"/>
                  <a:pt x="1781175" y="64294"/>
                </a:cubicBezTo>
                <a:cubicBezTo>
                  <a:pt x="1784414" y="54575"/>
                  <a:pt x="1784395" y="58895"/>
                  <a:pt x="1781175" y="47625"/>
                </a:cubicBezTo>
                <a:cubicBezTo>
                  <a:pt x="1780486" y="45212"/>
                  <a:pt x="1780362" y="42442"/>
                  <a:pt x="1778794" y="40482"/>
                </a:cubicBezTo>
                <a:cubicBezTo>
                  <a:pt x="1777006" y="38247"/>
                  <a:pt x="1773849" y="37551"/>
                  <a:pt x="1771650" y="35719"/>
                </a:cubicBezTo>
                <a:cubicBezTo>
                  <a:pt x="1769063" y="33563"/>
                  <a:pt x="1766662" y="31162"/>
                  <a:pt x="1764506" y="28575"/>
                </a:cubicBezTo>
                <a:cubicBezTo>
                  <a:pt x="1757265" y="19886"/>
                  <a:pt x="1762486" y="21977"/>
                  <a:pt x="1752600" y="14288"/>
                </a:cubicBezTo>
                <a:cubicBezTo>
                  <a:pt x="1748082" y="10774"/>
                  <a:pt x="1743075" y="7938"/>
                  <a:pt x="1738312" y="4763"/>
                </a:cubicBezTo>
                <a:lnTo>
                  <a:pt x="1731169" y="0"/>
                </a:lnTo>
                <a:cubicBezTo>
                  <a:pt x="1720056" y="794"/>
                  <a:pt x="1708849" y="729"/>
                  <a:pt x="1697831" y="2382"/>
                </a:cubicBezTo>
                <a:cubicBezTo>
                  <a:pt x="1692867" y="3127"/>
                  <a:pt x="1683544" y="7144"/>
                  <a:pt x="1683544" y="7144"/>
                </a:cubicBezTo>
                <a:cubicBezTo>
                  <a:pt x="1681956" y="9525"/>
                  <a:pt x="1680935" y="12403"/>
                  <a:pt x="1678781" y="14288"/>
                </a:cubicBezTo>
                <a:cubicBezTo>
                  <a:pt x="1660577" y="30217"/>
                  <a:pt x="1669696" y="18829"/>
                  <a:pt x="1650206" y="28575"/>
                </a:cubicBezTo>
                <a:cubicBezTo>
                  <a:pt x="1638436" y="34461"/>
                  <a:pt x="1644049" y="32216"/>
                  <a:pt x="1633537" y="35719"/>
                </a:cubicBezTo>
                <a:cubicBezTo>
                  <a:pt x="1631156" y="37307"/>
                  <a:pt x="1629009" y="39320"/>
                  <a:pt x="1626394" y="40482"/>
                </a:cubicBezTo>
                <a:cubicBezTo>
                  <a:pt x="1620458" y="43120"/>
                  <a:pt x="1609508" y="46086"/>
                  <a:pt x="1602581" y="47625"/>
                </a:cubicBezTo>
                <a:cubicBezTo>
                  <a:pt x="1598630" y="48503"/>
                  <a:pt x="1594580" y="48942"/>
                  <a:pt x="1590675" y="50007"/>
                </a:cubicBezTo>
                <a:cubicBezTo>
                  <a:pt x="1585832" y="51328"/>
                  <a:pt x="1581310" y="53785"/>
                  <a:pt x="1576387" y="54769"/>
                </a:cubicBezTo>
                <a:cubicBezTo>
                  <a:pt x="1572418" y="55563"/>
                  <a:pt x="1568386" y="56085"/>
                  <a:pt x="1564481" y="57150"/>
                </a:cubicBezTo>
                <a:cubicBezTo>
                  <a:pt x="1559536" y="58499"/>
                  <a:pt x="1546950" y="63596"/>
                  <a:pt x="1540669" y="64294"/>
                </a:cubicBezTo>
                <a:cubicBezTo>
                  <a:pt x="1529596" y="65524"/>
                  <a:pt x="1518444" y="65881"/>
                  <a:pt x="1507331" y="66675"/>
                </a:cubicBezTo>
                <a:cubicBezTo>
                  <a:pt x="1504156" y="67469"/>
                  <a:pt x="1501015" y="68415"/>
                  <a:pt x="1497806" y="69057"/>
                </a:cubicBezTo>
                <a:cubicBezTo>
                  <a:pt x="1484934" y="71632"/>
                  <a:pt x="1485055" y="70501"/>
                  <a:pt x="1473994" y="73819"/>
                </a:cubicBezTo>
                <a:cubicBezTo>
                  <a:pt x="1466781" y="75983"/>
                  <a:pt x="1459706" y="78582"/>
                  <a:pt x="1452562" y="80963"/>
                </a:cubicBezTo>
                <a:cubicBezTo>
                  <a:pt x="1450181" y="81757"/>
                  <a:pt x="1447913" y="83067"/>
                  <a:pt x="1445419" y="83344"/>
                </a:cubicBezTo>
                <a:lnTo>
                  <a:pt x="1423987" y="85725"/>
                </a:lnTo>
                <a:cubicBezTo>
                  <a:pt x="1407318" y="84931"/>
                  <a:pt x="1390580" y="85061"/>
                  <a:pt x="1373981" y="83344"/>
                </a:cubicBezTo>
                <a:cubicBezTo>
                  <a:pt x="1367470" y="82671"/>
                  <a:pt x="1361436" y="79305"/>
                  <a:pt x="1354931" y="78582"/>
                </a:cubicBezTo>
                <a:cubicBezTo>
                  <a:pt x="1321640" y="74882"/>
                  <a:pt x="1340672" y="76678"/>
                  <a:pt x="1297781" y="73819"/>
                </a:cubicBezTo>
                <a:cubicBezTo>
                  <a:pt x="1284678" y="74242"/>
                  <a:pt x="1233914" y="68846"/>
                  <a:pt x="1209675" y="80963"/>
                </a:cubicBezTo>
                <a:lnTo>
                  <a:pt x="1228725" y="83344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orme libre 8"/>
          <p:cNvSpPr/>
          <p:nvPr/>
        </p:nvSpPr>
        <p:spPr>
          <a:xfrm>
            <a:off x="1902619" y="3552825"/>
            <a:ext cx="252474" cy="142875"/>
          </a:xfrm>
          <a:custGeom>
            <a:avLst/>
            <a:gdLst>
              <a:gd name="connsiteX0" fmla="*/ 183356 w 252474"/>
              <a:gd name="connsiteY0" fmla="*/ 0 h 142875"/>
              <a:gd name="connsiteX1" fmla="*/ 207169 w 252474"/>
              <a:gd name="connsiteY1" fmla="*/ 2381 h 142875"/>
              <a:gd name="connsiteX2" fmla="*/ 250031 w 252474"/>
              <a:gd name="connsiteY2" fmla="*/ 4763 h 142875"/>
              <a:gd name="connsiteX3" fmla="*/ 247650 w 252474"/>
              <a:gd name="connsiteY3" fmla="*/ 11906 h 142875"/>
              <a:gd name="connsiteX4" fmla="*/ 240506 w 252474"/>
              <a:gd name="connsiteY4" fmla="*/ 16669 h 142875"/>
              <a:gd name="connsiteX5" fmla="*/ 226219 w 252474"/>
              <a:gd name="connsiteY5" fmla="*/ 28575 h 142875"/>
              <a:gd name="connsiteX6" fmla="*/ 216694 w 252474"/>
              <a:gd name="connsiteY6" fmla="*/ 42863 h 142875"/>
              <a:gd name="connsiteX7" fmla="*/ 211931 w 252474"/>
              <a:gd name="connsiteY7" fmla="*/ 50006 h 142875"/>
              <a:gd name="connsiteX8" fmla="*/ 195262 w 252474"/>
              <a:gd name="connsiteY8" fmla="*/ 61913 h 142875"/>
              <a:gd name="connsiteX9" fmla="*/ 188119 w 252474"/>
              <a:gd name="connsiteY9" fmla="*/ 76200 h 142875"/>
              <a:gd name="connsiteX10" fmla="*/ 185737 w 252474"/>
              <a:gd name="connsiteY10" fmla="*/ 83344 h 142875"/>
              <a:gd name="connsiteX11" fmla="*/ 178594 w 252474"/>
              <a:gd name="connsiteY11" fmla="*/ 88106 h 142875"/>
              <a:gd name="connsiteX12" fmla="*/ 176212 w 252474"/>
              <a:gd name="connsiteY12" fmla="*/ 95250 h 142875"/>
              <a:gd name="connsiteX13" fmla="*/ 164306 w 252474"/>
              <a:gd name="connsiteY13" fmla="*/ 109538 h 142875"/>
              <a:gd name="connsiteX14" fmla="*/ 157162 w 252474"/>
              <a:gd name="connsiteY14" fmla="*/ 114300 h 142875"/>
              <a:gd name="connsiteX15" fmla="*/ 152400 w 252474"/>
              <a:gd name="connsiteY15" fmla="*/ 128588 h 142875"/>
              <a:gd name="connsiteX16" fmla="*/ 145256 w 252474"/>
              <a:gd name="connsiteY16" fmla="*/ 133350 h 142875"/>
              <a:gd name="connsiteX17" fmla="*/ 107156 w 252474"/>
              <a:gd name="connsiteY17" fmla="*/ 138113 h 142875"/>
              <a:gd name="connsiteX18" fmla="*/ 92869 w 252474"/>
              <a:gd name="connsiteY18" fmla="*/ 140494 h 142875"/>
              <a:gd name="connsiteX19" fmla="*/ 59531 w 252474"/>
              <a:gd name="connsiteY19" fmla="*/ 142875 h 142875"/>
              <a:gd name="connsiteX20" fmla="*/ 33337 w 252474"/>
              <a:gd name="connsiteY20" fmla="*/ 140494 h 142875"/>
              <a:gd name="connsiteX21" fmla="*/ 11906 w 252474"/>
              <a:gd name="connsiteY21" fmla="*/ 138113 h 142875"/>
              <a:gd name="connsiteX22" fmla="*/ 0 w 252474"/>
              <a:gd name="connsiteY22" fmla="*/ 13335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2474" h="142875">
                <a:moveTo>
                  <a:pt x="183356" y="0"/>
                </a:moveTo>
                <a:cubicBezTo>
                  <a:pt x="191294" y="794"/>
                  <a:pt x="199212" y="1813"/>
                  <a:pt x="207169" y="2381"/>
                </a:cubicBezTo>
                <a:cubicBezTo>
                  <a:pt x="221442" y="3401"/>
                  <a:pt x="236102" y="1486"/>
                  <a:pt x="250031" y="4763"/>
                </a:cubicBezTo>
                <a:cubicBezTo>
                  <a:pt x="252474" y="5338"/>
                  <a:pt x="249218" y="9946"/>
                  <a:pt x="247650" y="11906"/>
                </a:cubicBezTo>
                <a:cubicBezTo>
                  <a:pt x="245862" y="14141"/>
                  <a:pt x="242705" y="14837"/>
                  <a:pt x="240506" y="16669"/>
                </a:cubicBezTo>
                <a:cubicBezTo>
                  <a:pt x="222174" y="31946"/>
                  <a:pt x="243952" y="16753"/>
                  <a:pt x="226219" y="28575"/>
                </a:cubicBezTo>
                <a:lnTo>
                  <a:pt x="216694" y="42863"/>
                </a:lnTo>
                <a:cubicBezTo>
                  <a:pt x="215107" y="45244"/>
                  <a:pt x="214312" y="48418"/>
                  <a:pt x="211931" y="50006"/>
                </a:cubicBezTo>
                <a:cubicBezTo>
                  <a:pt x="201485" y="56971"/>
                  <a:pt x="207077" y="53052"/>
                  <a:pt x="195262" y="61913"/>
                </a:cubicBezTo>
                <a:cubicBezTo>
                  <a:pt x="189279" y="79863"/>
                  <a:pt x="197349" y="57740"/>
                  <a:pt x="188119" y="76200"/>
                </a:cubicBezTo>
                <a:cubicBezTo>
                  <a:pt x="186996" y="78445"/>
                  <a:pt x="187305" y="81384"/>
                  <a:pt x="185737" y="83344"/>
                </a:cubicBezTo>
                <a:cubicBezTo>
                  <a:pt x="183949" y="85579"/>
                  <a:pt x="180975" y="86519"/>
                  <a:pt x="178594" y="88106"/>
                </a:cubicBezTo>
                <a:cubicBezTo>
                  <a:pt x="177800" y="90487"/>
                  <a:pt x="177335" y="93005"/>
                  <a:pt x="176212" y="95250"/>
                </a:cubicBezTo>
                <a:cubicBezTo>
                  <a:pt x="173535" y="100603"/>
                  <a:pt x="168822" y="105775"/>
                  <a:pt x="164306" y="109538"/>
                </a:cubicBezTo>
                <a:cubicBezTo>
                  <a:pt x="162107" y="111370"/>
                  <a:pt x="159543" y="112713"/>
                  <a:pt x="157162" y="114300"/>
                </a:cubicBezTo>
                <a:cubicBezTo>
                  <a:pt x="155575" y="119063"/>
                  <a:pt x="156577" y="125804"/>
                  <a:pt x="152400" y="128588"/>
                </a:cubicBezTo>
                <a:cubicBezTo>
                  <a:pt x="150019" y="130175"/>
                  <a:pt x="147887" y="132223"/>
                  <a:pt x="145256" y="133350"/>
                </a:cubicBezTo>
                <a:cubicBezTo>
                  <a:pt x="136079" y="137282"/>
                  <a:pt x="110894" y="137698"/>
                  <a:pt x="107156" y="138113"/>
                </a:cubicBezTo>
                <a:cubicBezTo>
                  <a:pt x="102358" y="138646"/>
                  <a:pt x="97673" y="140014"/>
                  <a:pt x="92869" y="140494"/>
                </a:cubicBezTo>
                <a:cubicBezTo>
                  <a:pt x="81783" y="141602"/>
                  <a:pt x="70644" y="142081"/>
                  <a:pt x="59531" y="142875"/>
                </a:cubicBezTo>
                <a:lnTo>
                  <a:pt x="33337" y="140494"/>
                </a:lnTo>
                <a:cubicBezTo>
                  <a:pt x="26185" y="139779"/>
                  <a:pt x="18996" y="139295"/>
                  <a:pt x="11906" y="138113"/>
                </a:cubicBezTo>
                <a:cubicBezTo>
                  <a:pt x="7494" y="137378"/>
                  <a:pt x="3885" y="135293"/>
                  <a:pt x="0" y="133350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>
            <a:off x="5150644" y="2886075"/>
            <a:ext cx="16669" cy="0"/>
          </a:xfrm>
          <a:custGeom>
            <a:avLst/>
            <a:gdLst>
              <a:gd name="connsiteX0" fmla="*/ 16669 w 16669"/>
              <a:gd name="connsiteY0" fmla="*/ 0 h 0"/>
              <a:gd name="connsiteX1" fmla="*/ 0 w 1666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669">
                <a:moveTo>
                  <a:pt x="16669" y="0"/>
                </a:moveTo>
                <a:lnTo>
                  <a:pt x="0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orme libre 10"/>
          <p:cNvSpPr/>
          <p:nvPr/>
        </p:nvSpPr>
        <p:spPr>
          <a:xfrm>
            <a:off x="3040856" y="3617119"/>
            <a:ext cx="80963" cy="44437"/>
          </a:xfrm>
          <a:custGeom>
            <a:avLst/>
            <a:gdLst>
              <a:gd name="connsiteX0" fmla="*/ 38100 w 80963"/>
              <a:gd name="connsiteY0" fmla="*/ 38100 h 44437"/>
              <a:gd name="connsiteX1" fmla="*/ 52388 w 80963"/>
              <a:gd name="connsiteY1" fmla="*/ 35719 h 44437"/>
              <a:gd name="connsiteX2" fmla="*/ 57150 w 80963"/>
              <a:gd name="connsiteY2" fmla="*/ 28575 h 44437"/>
              <a:gd name="connsiteX3" fmla="*/ 64294 w 80963"/>
              <a:gd name="connsiteY3" fmla="*/ 23812 h 44437"/>
              <a:gd name="connsiteX4" fmla="*/ 80963 w 80963"/>
              <a:gd name="connsiteY4" fmla="*/ 14287 h 44437"/>
              <a:gd name="connsiteX5" fmla="*/ 78582 w 80963"/>
              <a:gd name="connsiteY5" fmla="*/ 2381 h 44437"/>
              <a:gd name="connsiteX6" fmla="*/ 71438 w 80963"/>
              <a:gd name="connsiteY6" fmla="*/ 0 h 44437"/>
              <a:gd name="connsiteX7" fmla="*/ 47625 w 80963"/>
              <a:gd name="connsiteY7" fmla="*/ 2381 h 44437"/>
              <a:gd name="connsiteX8" fmla="*/ 0 w 80963"/>
              <a:gd name="connsiteY8" fmla="*/ 4762 h 44437"/>
              <a:gd name="connsiteX9" fmla="*/ 2382 w 80963"/>
              <a:gd name="connsiteY9" fmla="*/ 11906 h 44437"/>
              <a:gd name="connsiteX10" fmla="*/ 9525 w 80963"/>
              <a:gd name="connsiteY10" fmla="*/ 14287 h 44437"/>
              <a:gd name="connsiteX11" fmla="*/ 30957 w 80963"/>
              <a:gd name="connsiteY11" fmla="*/ 30956 h 44437"/>
              <a:gd name="connsiteX12" fmla="*/ 38100 w 80963"/>
              <a:gd name="connsiteY12" fmla="*/ 38100 h 4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963" h="44437">
                <a:moveTo>
                  <a:pt x="38100" y="38100"/>
                </a:moveTo>
                <a:cubicBezTo>
                  <a:pt x="41672" y="38894"/>
                  <a:pt x="48069" y="37878"/>
                  <a:pt x="52388" y="35719"/>
                </a:cubicBezTo>
                <a:cubicBezTo>
                  <a:pt x="54948" y="34439"/>
                  <a:pt x="55126" y="30599"/>
                  <a:pt x="57150" y="28575"/>
                </a:cubicBezTo>
                <a:cubicBezTo>
                  <a:pt x="59174" y="26551"/>
                  <a:pt x="62095" y="25644"/>
                  <a:pt x="64294" y="23812"/>
                </a:cubicBezTo>
                <a:cubicBezTo>
                  <a:pt x="76454" y="13679"/>
                  <a:pt x="65546" y="18143"/>
                  <a:pt x="80963" y="14287"/>
                </a:cubicBezTo>
                <a:cubicBezTo>
                  <a:pt x="80169" y="10318"/>
                  <a:pt x="80827" y="5748"/>
                  <a:pt x="78582" y="2381"/>
                </a:cubicBezTo>
                <a:cubicBezTo>
                  <a:pt x="77190" y="292"/>
                  <a:pt x="73948" y="0"/>
                  <a:pt x="71438" y="0"/>
                </a:cubicBezTo>
                <a:cubicBezTo>
                  <a:pt x="63461" y="0"/>
                  <a:pt x="55585" y="1850"/>
                  <a:pt x="47625" y="2381"/>
                </a:cubicBezTo>
                <a:cubicBezTo>
                  <a:pt x="31765" y="3438"/>
                  <a:pt x="15875" y="3968"/>
                  <a:pt x="0" y="4762"/>
                </a:cubicBezTo>
                <a:cubicBezTo>
                  <a:pt x="794" y="7143"/>
                  <a:pt x="607" y="10131"/>
                  <a:pt x="2382" y="11906"/>
                </a:cubicBezTo>
                <a:cubicBezTo>
                  <a:pt x="4157" y="13681"/>
                  <a:pt x="7331" y="13068"/>
                  <a:pt x="9525" y="14287"/>
                </a:cubicBezTo>
                <a:cubicBezTo>
                  <a:pt x="31186" y="26321"/>
                  <a:pt x="17076" y="19388"/>
                  <a:pt x="30957" y="30956"/>
                </a:cubicBezTo>
                <a:cubicBezTo>
                  <a:pt x="47133" y="44437"/>
                  <a:pt x="34528" y="37306"/>
                  <a:pt x="38100" y="381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orme libre 11"/>
          <p:cNvSpPr/>
          <p:nvPr/>
        </p:nvSpPr>
        <p:spPr>
          <a:xfrm>
            <a:off x="2977597" y="3545681"/>
            <a:ext cx="187084" cy="78582"/>
          </a:xfrm>
          <a:custGeom>
            <a:avLst/>
            <a:gdLst>
              <a:gd name="connsiteX0" fmla="*/ 187084 w 187084"/>
              <a:gd name="connsiteY0" fmla="*/ 0 h 78582"/>
              <a:gd name="connsiteX1" fmla="*/ 172797 w 187084"/>
              <a:gd name="connsiteY1" fmla="*/ 2382 h 78582"/>
              <a:gd name="connsiteX2" fmla="*/ 156128 w 187084"/>
              <a:gd name="connsiteY2" fmla="*/ 4763 h 78582"/>
              <a:gd name="connsiteX3" fmla="*/ 146603 w 187084"/>
              <a:gd name="connsiteY3" fmla="*/ 7144 h 78582"/>
              <a:gd name="connsiteX4" fmla="*/ 13253 w 187084"/>
              <a:gd name="connsiteY4" fmla="*/ 11907 h 78582"/>
              <a:gd name="connsiteX5" fmla="*/ 1347 w 187084"/>
              <a:gd name="connsiteY5" fmla="*/ 21432 h 78582"/>
              <a:gd name="connsiteX6" fmla="*/ 8491 w 187084"/>
              <a:gd name="connsiteY6" fmla="*/ 26194 h 78582"/>
              <a:gd name="connsiteX7" fmla="*/ 15634 w 187084"/>
              <a:gd name="connsiteY7" fmla="*/ 33338 h 78582"/>
              <a:gd name="connsiteX8" fmla="*/ 20397 w 187084"/>
              <a:gd name="connsiteY8" fmla="*/ 40482 h 78582"/>
              <a:gd name="connsiteX9" fmla="*/ 27541 w 187084"/>
              <a:gd name="connsiteY9" fmla="*/ 47625 h 78582"/>
              <a:gd name="connsiteX10" fmla="*/ 32303 w 187084"/>
              <a:gd name="connsiteY10" fmla="*/ 54769 h 78582"/>
              <a:gd name="connsiteX11" fmla="*/ 53734 w 187084"/>
              <a:gd name="connsiteY11" fmla="*/ 66675 h 78582"/>
              <a:gd name="connsiteX12" fmla="*/ 60878 w 187084"/>
              <a:gd name="connsiteY12" fmla="*/ 71438 h 78582"/>
              <a:gd name="connsiteX13" fmla="*/ 68022 w 187084"/>
              <a:gd name="connsiteY13" fmla="*/ 78582 h 7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084" h="78582">
                <a:moveTo>
                  <a:pt x="187084" y="0"/>
                </a:moveTo>
                <a:lnTo>
                  <a:pt x="172797" y="2382"/>
                </a:lnTo>
                <a:cubicBezTo>
                  <a:pt x="167250" y="3236"/>
                  <a:pt x="161650" y="3759"/>
                  <a:pt x="156128" y="4763"/>
                </a:cubicBezTo>
                <a:cubicBezTo>
                  <a:pt x="152908" y="5348"/>
                  <a:pt x="149863" y="6861"/>
                  <a:pt x="146603" y="7144"/>
                </a:cubicBezTo>
                <a:cubicBezTo>
                  <a:pt x="114746" y="9914"/>
                  <a:pt x="33338" y="11364"/>
                  <a:pt x="13253" y="11907"/>
                </a:cubicBezTo>
                <a:cubicBezTo>
                  <a:pt x="9973" y="13000"/>
                  <a:pt x="0" y="14699"/>
                  <a:pt x="1347" y="21432"/>
                </a:cubicBezTo>
                <a:cubicBezTo>
                  <a:pt x="1908" y="24238"/>
                  <a:pt x="6292" y="24362"/>
                  <a:pt x="8491" y="26194"/>
                </a:cubicBezTo>
                <a:cubicBezTo>
                  <a:pt x="11078" y="28350"/>
                  <a:pt x="13478" y="30751"/>
                  <a:pt x="15634" y="33338"/>
                </a:cubicBezTo>
                <a:cubicBezTo>
                  <a:pt x="17466" y="35537"/>
                  <a:pt x="18565" y="38283"/>
                  <a:pt x="20397" y="40482"/>
                </a:cubicBezTo>
                <a:cubicBezTo>
                  <a:pt x="22553" y="43069"/>
                  <a:pt x="25385" y="45038"/>
                  <a:pt x="27541" y="47625"/>
                </a:cubicBezTo>
                <a:cubicBezTo>
                  <a:pt x="29373" y="49824"/>
                  <a:pt x="30149" y="52884"/>
                  <a:pt x="32303" y="54769"/>
                </a:cubicBezTo>
                <a:cubicBezTo>
                  <a:pt x="42380" y="63586"/>
                  <a:pt x="43923" y="63405"/>
                  <a:pt x="53734" y="66675"/>
                </a:cubicBezTo>
                <a:cubicBezTo>
                  <a:pt x="56115" y="68263"/>
                  <a:pt x="58679" y="69606"/>
                  <a:pt x="60878" y="71438"/>
                </a:cubicBezTo>
                <a:cubicBezTo>
                  <a:pt x="63465" y="73594"/>
                  <a:pt x="68022" y="78582"/>
                  <a:pt x="68022" y="78582"/>
                </a:cubicBezTo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3074194" y="3614738"/>
            <a:ext cx="152400" cy="76199"/>
          </a:xfrm>
          <a:custGeom>
            <a:avLst/>
            <a:gdLst>
              <a:gd name="connsiteX0" fmla="*/ 152400 w 152400"/>
              <a:gd name="connsiteY0" fmla="*/ 0 h 76199"/>
              <a:gd name="connsiteX1" fmla="*/ 126206 w 152400"/>
              <a:gd name="connsiteY1" fmla="*/ 2381 h 76199"/>
              <a:gd name="connsiteX2" fmla="*/ 111919 w 152400"/>
              <a:gd name="connsiteY2" fmla="*/ 7143 h 76199"/>
              <a:gd name="connsiteX3" fmla="*/ 90487 w 152400"/>
              <a:gd name="connsiteY3" fmla="*/ 16668 h 76199"/>
              <a:gd name="connsiteX4" fmla="*/ 83344 w 152400"/>
              <a:gd name="connsiteY4" fmla="*/ 19050 h 76199"/>
              <a:gd name="connsiteX5" fmla="*/ 76200 w 152400"/>
              <a:gd name="connsiteY5" fmla="*/ 21431 h 76199"/>
              <a:gd name="connsiteX6" fmla="*/ 54769 w 152400"/>
              <a:gd name="connsiteY6" fmla="*/ 38100 h 76199"/>
              <a:gd name="connsiteX7" fmla="*/ 52387 w 152400"/>
              <a:gd name="connsiteY7" fmla="*/ 45243 h 76199"/>
              <a:gd name="connsiteX8" fmla="*/ 42862 w 152400"/>
              <a:gd name="connsiteY8" fmla="*/ 59531 h 76199"/>
              <a:gd name="connsiteX9" fmla="*/ 30956 w 152400"/>
              <a:gd name="connsiteY9" fmla="*/ 71437 h 76199"/>
              <a:gd name="connsiteX10" fmla="*/ 28575 w 152400"/>
              <a:gd name="connsiteY10" fmla="*/ 64293 h 76199"/>
              <a:gd name="connsiteX11" fmla="*/ 21431 w 152400"/>
              <a:gd name="connsiteY11" fmla="*/ 61912 h 76199"/>
              <a:gd name="connsiteX12" fmla="*/ 7144 w 152400"/>
              <a:gd name="connsiteY12" fmla="*/ 54768 h 76199"/>
              <a:gd name="connsiteX13" fmla="*/ 2381 w 152400"/>
              <a:gd name="connsiteY13" fmla="*/ 47625 h 76199"/>
              <a:gd name="connsiteX14" fmla="*/ 0 w 152400"/>
              <a:gd name="connsiteY14" fmla="*/ 40481 h 7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2400" h="76199">
                <a:moveTo>
                  <a:pt x="152400" y="0"/>
                </a:moveTo>
                <a:cubicBezTo>
                  <a:pt x="143669" y="794"/>
                  <a:pt x="134840" y="858"/>
                  <a:pt x="126206" y="2381"/>
                </a:cubicBezTo>
                <a:cubicBezTo>
                  <a:pt x="121262" y="3253"/>
                  <a:pt x="111919" y="7143"/>
                  <a:pt x="111919" y="7143"/>
                </a:cubicBezTo>
                <a:cubicBezTo>
                  <a:pt x="100596" y="14692"/>
                  <a:pt x="107493" y="10999"/>
                  <a:pt x="90487" y="16668"/>
                </a:cubicBezTo>
                <a:lnTo>
                  <a:pt x="83344" y="19050"/>
                </a:lnTo>
                <a:cubicBezTo>
                  <a:pt x="80963" y="19844"/>
                  <a:pt x="78289" y="20039"/>
                  <a:pt x="76200" y="21431"/>
                </a:cubicBezTo>
                <a:cubicBezTo>
                  <a:pt x="59110" y="32824"/>
                  <a:pt x="65959" y="26908"/>
                  <a:pt x="54769" y="38100"/>
                </a:cubicBezTo>
                <a:cubicBezTo>
                  <a:pt x="53975" y="40481"/>
                  <a:pt x="53606" y="43049"/>
                  <a:pt x="52387" y="45243"/>
                </a:cubicBezTo>
                <a:cubicBezTo>
                  <a:pt x="49607" y="50247"/>
                  <a:pt x="42862" y="59531"/>
                  <a:pt x="42862" y="59531"/>
                </a:cubicBezTo>
                <a:cubicBezTo>
                  <a:pt x="37306" y="76199"/>
                  <a:pt x="42862" y="75405"/>
                  <a:pt x="30956" y="71437"/>
                </a:cubicBezTo>
                <a:cubicBezTo>
                  <a:pt x="30162" y="69056"/>
                  <a:pt x="30350" y="66068"/>
                  <a:pt x="28575" y="64293"/>
                </a:cubicBezTo>
                <a:cubicBezTo>
                  <a:pt x="26800" y="62518"/>
                  <a:pt x="23676" y="63034"/>
                  <a:pt x="21431" y="61912"/>
                </a:cubicBezTo>
                <a:cubicBezTo>
                  <a:pt x="2956" y="52676"/>
                  <a:pt x="25108" y="60758"/>
                  <a:pt x="7144" y="54768"/>
                </a:cubicBezTo>
                <a:cubicBezTo>
                  <a:pt x="5556" y="52387"/>
                  <a:pt x="3661" y="50185"/>
                  <a:pt x="2381" y="47625"/>
                </a:cubicBezTo>
                <a:cubicBezTo>
                  <a:pt x="1258" y="45380"/>
                  <a:pt x="0" y="40481"/>
                  <a:pt x="0" y="40481"/>
                </a:cubicBezTo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orme libre 13"/>
          <p:cNvSpPr/>
          <p:nvPr/>
        </p:nvSpPr>
        <p:spPr>
          <a:xfrm>
            <a:off x="1800309" y="3679747"/>
            <a:ext cx="249341" cy="94534"/>
          </a:xfrm>
          <a:custGeom>
            <a:avLst/>
            <a:gdLst>
              <a:gd name="connsiteX0" fmla="*/ 107072 w 249341"/>
              <a:gd name="connsiteY0" fmla="*/ 4047 h 94534"/>
              <a:gd name="connsiteX1" fmla="*/ 95166 w 249341"/>
              <a:gd name="connsiteY1" fmla="*/ 18334 h 94534"/>
              <a:gd name="connsiteX2" fmla="*/ 90404 w 249341"/>
              <a:gd name="connsiteY2" fmla="*/ 25478 h 94534"/>
              <a:gd name="connsiteX3" fmla="*/ 68972 w 249341"/>
              <a:gd name="connsiteY3" fmla="*/ 37384 h 94534"/>
              <a:gd name="connsiteX4" fmla="*/ 47541 w 249341"/>
              <a:gd name="connsiteY4" fmla="*/ 51672 h 94534"/>
              <a:gd name="connsiteX5" fmla="*/ 40397 w 249341"/>
              <a:gd name="connsiteY5" fmla="*/ 56434 h 94534"/>
              <a:gd name="connsiteX6" fmla="*/ 18966 w 249341"/>
              <a:gd name="connsiteY6" fmla="*/ 73103 h 94534"/>
              <a:gd name="connsiteX7" fmla="*/ 11822 w 249341"/>
              <a:gd name="connsiteY7" fmla="*/ 75484 h 94534"/>
              <a:gd name="connsiteX8" fmla="*/ 2297 w 249341"/>
              <a:gd name="connsiteY8" fmla="*/ 89772 h 94534"/>
              <a:gd name="connsiteX9" fmla="*/ 9441 w 249341"/>
              <a:gd name="connsiteY9" fmla="*/ 92153 h 94534"/>
              <a:gd name="connsiteX10" fmla="*/ 21347 w 249341"/>
              <a:gd name="connsiteY10" fmla="*/ 94534 h 94534"/>
              <a:gd name="connsiteX11" fmla="*/ 68972 w 249341"/>
              <a:gd name="connsiteY11" fmla="*/ 92153 h 94534"/>
              <a:gd name="connsiteX12" fmla="*/ 85641 w 249341"/>
              <a:gd name="connsiteY12" fmla="*/ 89772 h 94534"/>
              <a:gd name="connsiteX13" fmla="*/ 111835 w 249341"/>
              <a:gd name="connsiteY13" fmla="*/ 87391 h 94534"/>
              <a:gd name="connsiteX14" fmla="*/ 126122 w 249341"/>
              <a:gd name="connsiteY14" fmla="*/ 85009 h 94534"/>
              <a:gd name="connsiteX15" fmla="*/ 180891 w 249341"/>
              <a:gd name="connsiteY15" fmla="*/ 82628 h 94534"/>
              <a:gd name="connsiteX16" fmla="*/ 188035 w 249341"/>
              <a:gd name="connsiteY16" fmla="*/ 77866 h 94534"/>
              <a:gd name="connsiteX17" fmla="*/ 197560 w 249341"/>
              <a:gd name="connsiteY17" fmla="*/ 63578 h 94534"/>
              <a:gd name="connsiteX18" fmla="*/ 199941 w 249341"/>
              <a:gd name="connsiteY18" fmla="*/ 56434 h 94534"/>
              <a:gd name="connsiteX19" fmla="*/ 214229 w 249341"/>
              <a:gd name="connsiteY19" fmla="*/ 42147 h 94534"/>
              <a:gd name="connsiteX20" fmla="*/ 216610 w 249341"/>
              <a:gd name="connsiteY20" fmla="*/ 35003 h 94534"/>
              <a:gd name="connsiteX21" fmla="*/ 230897 w 249341"/>
              <a:gd name="connsiteY21" fmla="*/ 25478 h 94534"/>
              <a:gd name="connsiteX22" fmla="*/ 245185 w 249341"/>
              <a:gd name="connsiteY22" fmla="*/ 18334 h 94534"/>
              <a:gd name="connsiteX23" fmla="*/ 247566 w 249341"/>
              <a:gd name="connsiteY23" fmla="*/ 11191 h 94534"/>
              <a:gd name="connsiteX24" fmla="*/ 233279 w 249341"/>
              <a:gd name="connsiteY24" fmla="*/ 6428 h 94534"/>
              <a:gd name="connsiteX25" fmla="*/ 188035 w 249341"/>
              <a:gd name="connsiteY25" fmla="*/ 13572 h 94534"/>
              <a:gd name="connsiteX26" fmla="*/ 152316 w 249341"/>
              <a:gd name="connsiteY26" fmla="*/ 11191 h 94534"/>
              <a:gd name="connsiteX27" fmla="*/ 133266 w 249341"/>
              <a:gd name="connsiteY27" fmla="*/ 8809 h 94534"/>
              <a:gd name="connsiteX28" fmla="*/ 121360 w 249341"/>
              <a:gd name="connsiteY28" fmla="*/ 6428 h 94534"/>
              <a:gd name="connsiteX29" fmla="*/ 107072 w 249341"/>
              <a:gd name="connsiteY29" fmla="*/ 4047 h 9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9341" h="94534">
                <a:moveTo>
                  <a:pt x="107072" y="4047"/>
                </a:moveTo>
                <a:cubicBezTo>
                  <a:pt x="102706" y="6031"/>
                  <a:pt x="110445" y="0"/>
                  <a:pt x="95166" y="18334"/>
                </a:cubicBezTo>
                <a:cubicBezTo>
                  <a:pt x="93334" y="20533"/>
                  <a:pt x="92558" y="23593"/>
                  <a:pt x="90404" y="25478"/>
                </a:cubicBezTo>
                <a:cubicBezTo>
                  <a:pt x="80327" y="34296"/>
                  <a:pt x="78784" y="34114"/>
                  <a:pt x="68972" y="37384"/>
                </a:cubicBezTo>
                <a:lnTo>
                  <a:pt x="47541" y="51672"/>
                </a:lnTo>
                <a:cubicBezTo>
                  <a:pt x="45160" y="53259"/>
                  <a:pt x="42421" y="54410"/>
                  <a:pt x="40397" y="56434"/>
                </a:cubicBezTo>
                <a:cubicBezTo>
                  <a:pt x="34233" y="62599"/>
                  <a:pt x="27513" y="70254"/>
                  <a:pt x="18966" y="73103"/>
                </a:cubicBezTo>
                <a:lnTo>
                  <a:pt x="11822" y="75484"/>
                </a:lnTo>
                <a:cubicBezTo>
                  <a:pt x="10610" y="76697"/>
                  <a:pt x="0" y="85178"/>
                  <a:pt x="2297" y="89772"/>
                </a:cubicBezTo>
                <a:cubicBezTo>
                  <a:pt x="3419" y="92017"/>
                  <a:pt x="7006" y="91544"/>
                  <a:pt x="9441" y="92153"/>
                </a:cubicBezTo>
                <a:cubicBezTo>
                  <a:pt x="13367" y="93135"/>
                  <a:pt x="17378" y="93740"/>
                  <a:pt x="21347" y="94534"/>
                </a:cubicBezTo>
                <a:cubicBezTo>
                  <a:pt x="37222" y="93740"/>
                  <a:pt x="53121" y="93327"/>
                  <a:pt x="68972" y="92153"/>
                </a:cubicBezTo>
                <a:cubicBezTo>
                  <a:pt x="74569" y="91738"/>
                  <a:pt x="80063" y="90392"/>
                  <a:pt x="85641" y="89772"/>
                </a:cubicBezTo>
                <a:cubicBezTo>
                  <a:pt x="94355" y="88804"/>
                  <a:pt x="103128" y="88415"/>
                  <a:pt x="111835" y="87391"/>
                </a:cubicBezTo>
                <a:cubicBezTo>
                  <a:pt x="116630" y="86827"/>
                  <a:pt x="121305" y="85341"/>
                  <a:pt x="126122" y="85009"/>
                </a:cubicBezTo>
                <a:cubicBezTo>
                  <a:pt x="144352" y="83752"/>
                  <a:pt x="162635" y="83422"/>
                  <a:pt x="180891" y="82628"/>
                </a:cubicBezTo>
                <a:cubicBezTo>
                  <a:pt x="183272" y="81041"/>
                  <a:pt x="186150" y="80020"/>
                  <a:pt x="188035" y="77866"/>
                </a:cubicBezTo>
                <a:cubicBezTo>
                  <a:pt x="191804" y="73558"/>
                  <a:pt x="197560" y="63578"/>
                  <a:pt x="197560" y="63578"/>
                </a:cubicBezTo>
                <a:cubicBezTo>
                  <a:pt x="198354" y="61197"/>
                  <a:pt x="198400" y="58415"/>
                  <a:pt x="199941" y="56434"/>
                </a:cubicBezTo>
                <a:cubicBezTo>
                  <a:pt x="204076" y="51118"/>
                  <a:pt x="214229" y="42147"/>
                  <a:pt x="214229" y="42147"/>
                </a:cubicBezTo>
                <a:cubicBezTo>
                  <a:pt x="215023" y="39766"/>
                  <a:pt x="214835" y="36778"/>
                  <a:pt x="216610" y="35003"/>
                </a:cubicBezTo>
                <a:cubicBezTo>
                  <a:pt x="220657" y="30956"/>
                  <a:pt x="226135" y="28653"/>
                  <a:pt x="230897" y="25478"/>
                </a:cubicBezTo>
                <a:cubicBezTo>
                  <a:pt x="240128" y="19324"/>
                  <a:pt x="235328" y="21621"/>
                  <a:pt x="245185" y="18334"/>
                </a:cubicBezTo>
                <a:cubicBezTo>
                  <a:pt x="245979" y="15953"/>
                  <a:pt x="249341" y="12966"/>
                  <a:pt x="247566" y="11191"/>
                </a:cubicBezTo>
                <a:cubicBezTo>
                  <a:pt x="244016" y="7641"/>
                  <a:pt x="233279" y="6428"/>
                  <a:pt x="233279" y="6428"/>
                </a:cubicBezTo>
                <a:cubicBezTo>
                  <a:pt x="209173" y="14464"/>
                  <a:pt x="223997" y="10806"/>
                  <a:pt x="188035" y="13572"/>
                </a:cubicBezTo>
                <a:cubicBezTo>
                  <a:pt x="176129" y="12778"/>
                  <a:pt x="164204" y="12225"/>
                  <a:pt x="152316" y="11191"/>
                </a:cubicBezTo>
                <a:cubicBezTo>
                  <a:pt x="145941" y="10637"/>
                  <a:pt x="139591" y="9782"/>
                  <a:pt x="133266" y="8809"/>
                </a:cubicBezTo>
                <a:cubicBezTo>
                  <a:pt x="129266" y="8194"/>
                  <a:pt x="125395" y="6738"/>
                  <a:pt x="121360" y="6428"/>
                </a:cubicBezTo>
                <a:cubicBezTo>
                  <a:pt x="115029" y="5941"/>
                  <a:pt x="111438" y="2063"/>
                  <a:pt x="107072" y="404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orme libre 14"/>
          <p:cNvSpPr/>
          <p:nvPr/>
        </p:nvSpPr>
        <p:spPr>
          <a:xfrm>
            <a:off x="3668928" y="3193256"/>
            <a:ext cx="83922" cy="223838"/>
          </a:xfrm>
          <a:custGeom>
            <a:avLst/>
            <a:gdLst>
              <a:gd name="connsiteX0" fmla="*/ 83922 w 83922"/>
              <a:gd name="connsiteY0" fmla="*/ 0 h 223838"/>
              <a:gd name="connsiteX1" fmla="*/ 81541 w 83922"/>
              <a:gd name="connsiteY1" fmla="*/ 7144 h 223838"/>
              <a:gd name="connsiteX2" fmla="*/ 69635 w 83922"/>
              <a:gd name="connsiteY2" fmla="*/ 28575 h 223838"/>
              <a:gd name="connsiteX3" fmla="*/ 62491 w 83922"/>
              <a:gd name="connsiteY3" fmla="*/ 59532 h 223838"/>
              <a:gd name="connsiteX4" fmla="*/ 57728 w 83922"/>
              <a:gd name="connsiteY4" fmla="*/ 73819 h 223838"/>
              <a:gd name="connsiteX5" fmla="*/ 52966 w 83922"/>
              <a:gd name="connsiteY5" fmla="*/ 80963 h 223838"/>
              <a:gd name="connsiteX6" fmla="*/ 45822 w 83922"/>
              <a:gd name="connsiteY6" fmla="*/ 95250 h 223838"/>
              <a:gd name="connsiteX7" fmla="*/ 38678 w 83922"/>
              <a:gd name="connsiteY7" fmla="*/ 119063 h 223838"/>
              <a:gd name="connsiteX8" fmla="*/ 36297 w 83922"/>
              <a:gd name="connsiteY8" fmla="*/ 126207 h 223838"/>
              <a:gd name="connsiteX9" fmla="*/ 31535 w 83922"/>
              <a:gd name="connsiteY9" fmla="*/ 133350 h 223838"/>
              <a:gd name="connsiteX10" fmla="*/ 26772 w 83922"/>
              <a:gd name="connsiteY10" fmla="*/ 152400 h 223838"/>
              <a:gd name="connsiteX11" fmla="*/ 24391 w 83922"/>
              <a:gd name="connsiteY11" fmla="*/ 159544 h 223838"/>
              <a:gd name="connsiteX12" fmla="*/ 14866 w 83922"/>
              <a:gd name="connsiteY12" fmla="*/ 173832 h 223838"/>
              <a:gd name="connsiteX13" fmla="*/ 12485 w 83922"/>
              <a:gd name="connsiteY13" fmla="*/ 192882 h 223838"/>
              <a:gd name="connsiteX14" fmla="*/ 2960 w 83922"/>
              <a:gd name="connsiteY14" fmla="*/ 207169 h 223838"/>
              <a:gd name="connsiteX15" fmla="*/ 578 w 83922"/>
              <a:gd name="connsiteY15" fmla="*/ 223838 h 22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922" h="223838">
                <a:moveTo>
                  <a:pt x="83922" y="0"/>
                </a:moveTo>
                <a:cubicBezTo>
                  <a:pt x="83128" y="2381"/>
                  <a:pt x="82760" y="4950"/>
                  <a:pt x="81541" y="7144"/>
                </a:cubicBezTo>
                <a:cubicBezTo>
                  <a:pt x="67894" y="31710"/>
                  <a:pt x="75023" y="12411"/>
                  <a:pt x="69635" y="28575"/>
                </a:cubicBezTo>
                <a:cubicBezTo>
                  <a:pt x="66543" y="50212"/>
                  <a:pt x="69027" y="39921"/>
                  <a:pt x="62491" y="59532"/>
                </a:cubicBezTo>
                <a:cubicBezTo>
                  <a:pt x="62490" y="59536"/>
                  <a:pt x="57730" y="73816"/>
                  <a:pt x="57728" y="73819"/>
                </a:cubicBezTo>
                <a:cubicBezTo>
                  <a:pt x="56141" y="76200"/>
                  <a:pt x="54246" y="78403"/>
                  <a:pt x="52966" y="80963"/>
                </a:cubicBezTo>
                <a:cubicBezTo>
                  <a:pt x="43115" y="100667"/>
                  <a:pt x="59462" y="74794"/>
                  <a:pt x="45822" y="95250"/>
                </a:cubicBezTo>
                <a:cubicBezTo>
                  <a:pt x="42223" y="109649"/>
                  <a:pt x="44477" y="101665"/>
                  <a:pt x="38678" y="119063"/>
                </a:cubicBezTo>
                <a:cubicBezTo>
                  <a:pt x="37884" y="121444"/>
                  <a:pt x="37689" y="124118"/>
                  <a:pt x="36297" y="126207"/>
                </a:cubicBezTo>
                <a:cubicBezTo>
                  <a:pt x="34710" y="128588"/>
                  <a:pt x="32815" y="130791"/>
                  <a:pt x="31535" y="133350"/>
                </a:cubicBezTo>
                <a:cubicBezTo>
                  <a:pt x="28811" y="138797"/>
                  <a:pt x="28132" y="146959"/>
                  <a:pt x="26772" y="152400"/>
                </a:cubicBezTo>
                <a:cubicBezTo>
                  <a:pt x="26163" y="154835"/>
                  <a:pt x="25610" y="157350"/>
                  <a:pt x="24391" y="159544"/>
                </a:cubicBezTo>
                <a:cubicBezTo>
                  <a:pt x="21611" y="164548"/>
                  <a:pt x="14866" y="173832"/>
                  <a:pt x="14866" y="173832"/>
                </a:cubicBezTo>
                <a:cubicBezTo>
                  <a:pt x="14072" y="180182"/>
                  <a:pt x="14637" y="186855"/>
                  <a:pt x="12485" y="192882"/>
                </a:cubicBezTo>
                <a:cubicBezTo>
                  <a:pt x="10560" y="198272"/>
                  <a:pt x="2960" y="207169"/>
                  <a:pt x="2960" y="207169"/>
                </a:cubicBezTo>
                <a:cubicBezTo>
                  <a:pt x="0" y="219004"/>
                  <a:pt x="578" y="213421"/>
                  <a:pt x="578" y="223838"/>
                </a:cubicBezTo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orme libre 15"/>
          <p:cNvSpPr/>
          <p:nvPr/>
        </p:nvSpPr>
        <p:spPr>
          <a:xfrm>
            <a:off x="4960144" y="2964656"/>
            <a:ext cx="133350" cy="352425"/>
          </a:xfrm>
          <a:custGeom>
            <a:avLst/>
            <a:gdLst>
              <a:gd name="connsiteX0" fmla="*/ 133350 w 133350"/>
              <a:gd name="connsiteY0" fmla="*/ 0 h 352425"/>
              <a:gd name="connsiteX1" fmla="*/ 121444 w 133350"/>
              <a:gd name="connsiteY1" fmla="*/ 21432 h 352425"/>
              <a:gd name="connsiteX2" fmla="*/ 116681 w 133350"/>
              <a:gd name="connsiteY2" fmla="*/ 35719 h 352425"/>
              <a:gd name="connsiteX3" fmla="*/ 111919 w 133350"/>
              <a:gd name="connsiteY3" fmla="*/ 54769 h 352425"/>
              <a:gd name="connsiteX4" fmla="*/ 107156 w 133350"/>
              <a:gd name="connsiteY4" fmla="*/ 61913 h 352425"/>
              <a:gd name="connsiteX5" fmla="*/ 100012 w 133350"/>
              <a:gd name="connsiteY5" fmla="*/ 83344 h 352425"/>
              <a:gd name="connsiteX6" fmla="*/ 97631 w 133350"/>
              <a:gd name="connsiteY6" fmla="*/ 90488 h 352425"/>
              <a:gd name="connsiteX7" fmla="*/ 92869 w 133350"/>
              <a:gd name="connsiteY7" fmla="*/ 97632 h 352425"/>
              <a:gd name="connsiteX8" fmla="*/ 88106 w 133350"/>
              <a:gd name="connsiteY8" fmla="*/ 111919 h 352425"/>
              <a:gd name="connsiteX9" fmla="*/ 85725 w 133350"/>
              <a:gd name="connsiteY9" fmla="*/ 119063 h 352425"/>
              <a:gd name="connsiteX10" fmla="*/ 83344 w 133350"/>
              <a:gd name="connsiteY10" fmla="*/ 128588 h 352425"/>
              <a:gd name="connsiteX11" fmla="*/ 78581 w 133350"/>
              <a:gd name="connsiteY11" fmla="*/ 135732 h 352425"/>
              <a:gd name="connsiteX12" fmla="*/ 61912 w 133350"/>
              <a:gd name="connsiteY12" fmla="*/ 185738 h 352425"/>
              <a:gd name="connsiteX13" fmla="*/ 57150 w 133350"/>
              <a:gd name="connsiteY13" fmla="*/ 200025 h 352425"/>
              <a:gd name="connsiteX14" fmla="*/ 54769 w 133350"/>
              <a:gd name="connsiteY14" fmla="*/ 207169 h 352425"/>
              <a:gd name="connsiteX15" fmla="*/ 50006 w 133350"/>
              <a:gd name="connsiteY15" fmla="*/ 214313 h 352425"/>
              <a:gd name="connsiteX16" fmla="*/ 47625 w 133350"/>
              <a:gd name="connsiteY16" fmla="*/ 223838 h 352425"/>
              <a:gd name="connsiteX17" fmla="*/ 45244 w 133350"/>
              <a:gd name="connsiteY17" fmla="*/ 238125 h 352425"/>
              <a:gd name="connsiteX18" fmla="*/ 40481 w 133350"/>
              <a:gd name="connsiteY18" fmla="*/ 252413 h 352425"/>
              <a:gd name="connsiteX19" fmla="*/ 35719 w 133350"/>
              <a:gd name="connsiteY19" fmla="*/ 271463 h 352425"/>
              <a:gd name="connsiteX20" fmla="*/ 30956 w 133350"/>
              <a:gd name="connsiteY20" fmla="*/ 278607 h 352425"/>
              <a:gd name="connsiteX21" fmla="*/ 19050 w 133350"/>
              <a:gd name="connsiteY21" fmla="*/ 300038 h 352425"/>
              <a:gd name="connsiteX22" fmla="*/ 14287 w 133350"/>
              <a:gd name="connsiteY22" fmla="*/ 307182 h 352425"/>
              <a:gd name="connsiteX23" fmla="*/ 9525 w 133350"/>
              <a:gd name="connsiteY23" fmla="*/ 321469 h 352425"/>
              <a:gd name="connsiteX24" fmla="*/ 7144 w 133350"/>
              <a:gd name="connsiteY24" fmla="*/ 328613 h 352425"/>
              <a:gd name="connsiteX25" fmla="*/ 4762 w 133350"/>
              <a:gd name="connsiteY25" fmla="*/ 338138 h 352425"/>
              <a:gd name="connsiteX26" fmla="*/ 0 w 133350"/>
              <a:gd name="connsiteY26" fmla="*/ 352425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3350" h="352425">
                <a:moveTo>
                  <a:pt x="133350" y="0"/>
                </a:moveTo>
                <a:cubicBezTo>
                  <a:pt x="127522" y="17483"/>
                  <a:pt x="132137" y="10738"/>
                  <a:pt x="121444" y="21432"/>
                </a:cubicBezTo>
                <a:cubicBezTo>
                  <a:pt x="119856" y="26194"/>
                  <a:pt x="117665" y="30796"/>
                  <a:pt x="116681" y="35719"/>
                </a:cubicBezTo>
                <a:cubicBezTo>
                  <a:pt x="115776" y="40245"/>
                  <a:pt x="114359" y="49889"/>
                  <a:pt x="111919" y="54769"/>
                </a:cubicBezTo>
                <a:cubicBezTo>
                  <a:pt x="110639" y="57329"/>
                  <a:pt x="108744" y="59532"/>
                  <a:pt x="107156" y="61913"/>
                </a:cubicBezTo>
                <a:lnTo>
                  <a:pt x="100012" y="83344"/>
                </a:lnTo>
                <a:cubicBezTo>
                  <a:pt x="99218" y="85725"/>
                  <a:pt x="99023" y="88399"/>
                  <a:pt x="97631" y="90488"/>
                </a:cubicBezTo>
                <a:cubicBezTo>
                  <a:pt x="96044" y="92869"/>
                  <a:pt x="94031" y="95017"/>
                  <a:pt x="92869" y="97632"/>
                </a:cubicBezTo>
                <a:cubicBezTo>
                  <a:pt x="90830" y="102219"/>
                  <a:pt x="89694" y="107157"/>
                  <a:pt x="88106" y="111919"/>
                </a:cubicBezTo>
                <a:cubicBezTo>
                  <a:pt x="87312" y="114300"/>
                  <a:pt x="86334" y="116628"/>
                  <a:pt x="85725" y="119063"/>
                </a:cubicBezTo>
                <a:cubicBezTo>
                  <a:pt x="84931" y="122238"/>
                  <a:pt x="84633" y="125580"/>
                  <a:pt x="83344" y="128588"/>
                </a:cubicBezTo>
                <a:cubicBezTo>
                  <a:pt x="82217" y="131219"/>
                  <a:pt x="80169" y="133351"/>
                  <a:pt x="78581" y="135732"/>
                </a:cubicBezTo>
                <a:lnTo>
                  <a:pt x="61912" y="185738"/>
                </a:lnTo>
                <a:lnTo>
                  <a:pt x="57150" y="200025"/>
                </a:lnTo>
                <a:cubicBezTo>
                  <a:pt x="56356" y="202406"/>
                  <a:pt x="56161" y="205081"/>
                  <a:pt x="54769" y="207169"/>
                </a:cubicBezTo>
                <a:lnTo>
                  <a:pt x="50006" y="214313"/>
                </a:lnTo>
                <a:cubicBezTo>
                  <a:pt x="49212" y="217488"/>
                  <a:pt x="48267" y="220629"/>
                  <a:pt x="47625" y="223838"/>
                </a:cubicBezTo>
                <a:cubicBezTo>
                  <a:pt x="46678" y="228572"/>
                  <a:pt x="46415" y="233441"/>
                  <a:pt x="45244" y="238125"/>
                </a:cubicBezTo>
                <a:cubicBezTo>
                  <a:pt x="44026" y="242995"/>
                  <a:pt x="41465" y="247490"/>
                  <a:pt x="40481" y="252413"/>
                </a:cubicBezTo>
                <a:cubicBezTo>
                  <a:pt x="39576" y="256939"/>
                  <a:pt x="38159" y="266583"/>
                  <a:pt x="35719" y="271463"/>
                </a:cubicBezTo>
                <a:cubicBezTo>
                  <a:pt x="34439" y="274023"/>
                  <a:pt x="32544" y="276226"/>
                  <a:pt x="30956" y="278607"/>
                </a:cubicBezTo>
                <a:cubicBezTo>
                  <a:pt x="26765" y="291180"/>
                  <a:pt x="29967" y="283663"/>
                  <a:pt x="19050" y="300038"/>
                </a:cubicBezTo>
                <a:lnTo>
                  <a:pt x="14287" y="307182"/>
                </a:lnTo>
                <a:lnTo>
                  <a:pt x="9525" y="321469"/>
                </a:lnTo>
                <a:cubicBezTo>
                  <a:pt x="8731" y="323850"/>
                  <a:pt x="7753" y="326178"/>
                  <a:pt x="7144" y="328613"/>
                </a:cubicBezTo>
                <a:cubicBezTo>
                  <a:pt x="6350" y="331788"/>
                  <a:pt x="5702" y="335003"/>
                  <a:pt x="4762" y="338138"/>
                </a:cubicBezTo>
                <a:cubicBezTo>
                  <a:pt x="3319" y="342946"/>
                  <a:pt x="0" y="352425"/>
                  <a:pt x="0" y="352425"/>
                </a:cubicBezTo>
              </a:path>
            </a:pathLst>
          </a:cu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orme libre 16"/>
          <p:cNvSpPr/>
          <p:nvPr/>
        </p:nvSpPr>
        <p:spPr>
          <a:xfrm>
            <a:off x="4950869" y="3305968"/>
            <a:ext cx="9672" cy="33298"/>
          </a:xfrm>
          <a:custGeom>
            <a:avLst/>
            <a:gdLst>
              <a:gd name="connsiteX0" fmla="*/ 9275 w 9672"/>
              <a:gd name="connsiteY0" fmla="*/ 1588 h 33298"/>
              <a:gd name="connsiteX1" fmla="*/ 6894 w 9672"/>
              <a:gd name="connsiteY1" fmla="*/ 8732 h 33298"/>
              <a:gd name="connsiteX2" fmla="*/ 4512 w 9672"/>
              <a:gd name="connsiteY2" fmla="*/ 18257 h 33298"/>
              <a:gd name="connsiteX3" fmla="*/ 9275 w 9672"/>
              <a:gd name="connsiteY3" fmla="*/ 1588 h 3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72" h="33298">
                <a:moveTo>
                  <a:pt x="9275" y="1588"/>
                </a:moveTo>
                <a:cubicBezTo>
                  <a:pt x="9672" y="0"/>
                  <a:pt x="7584" y="6318"/>
                  <a:pt x="6894" y="8732"/>
                </a:cubicBezTo>
                <a:cubicBezTo>
                  <a:pt x="5995" y="11879"/>
                  <a:pt x="5452" y="15122"/>
                  <a:pt x="4512" y="18257"/>
                </a:cubicBezTo>
                <a:cubicBezTo>
                  <a:pt x="0" y="33298"/>
                  <a:pt x="8878" y="3176"/>
                  <a:pt x="9275" y="1588"/>
                </a:cubicBezTo>
                <a:close/>
              </a:path>
            </a:pathLst>
          </a:cu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Forme libre 17"/>
          <p:cNvSpPr/>
          <p:nvPr/>
        </p:nvSpPr>
        <p:spPr>
          <a:xfrm>
            <a:off x="3290888" y="3351435"/>
            <a:ext cx="1752600" cy="1025303"/>
          </a:xfrm>
          <a:custGeom>
            <a:avLst/>
            <a:gdLst>
              <a:gd name="connsiteX0" fmla="*/ 1700212 w 1752600"/>
              <a:gd name="connsiteY0" fmla="*/ 3746 h 1025303"/>
              <a:gd name="connsiteX1" fmla="*/ 1709737 w 1752600"/>
              <a:gd name="connsiteY1" fmla="*/ 22796 h 1025303"/>
              <a:gd name="connsiteX2" fmla="*/ 1712118 w 1752600"/>
              <a:gd name="connsiteY2" fmla="*/ 29940 h 1025303"/>
              <a:gd name="connsiteX3" fmla="*/ 1716881 w 1752600"/>
              <a:gd name="connsiteY3" fmla="*/ 37084 h 1025303"/>
              <a:gd name="connsiteX4" fmla="*/ 1719262 w 1752600"/>
              <a:gd name="connsiteY4" fmla="*/ 63278 h 1025303"/>
              <a:gd name="connsiteX5" fmla="*/ 1721643 w 1752600"/>
              <a:gd name="connsiteY5" fmla="*/ 125190 h 1025303"/>
              <a:gd name="connsiteX6" fmla="*/ 1726406 w 1752600"/>
              <a:gd name="connsiteY6" fmla="*/ 139478 h 1025303"/>
              <a:gd name="connsiteX7" fmla="*/ 1728787 w 1752600"/>
              <a:gd name="connsiteY7" fmla="*/ 153765 h 1025303"/>
              <a:gd name="connsiteX8" fmla="*/ 1731168 w 1752600"/>
              <a:gd name="connsiteY8" fmla="*/ 170434 h 1025303"/>
              <a:gd name="connsiteX9" fmla="*/ 1733550 w 1752600"/>
              <a:gd name="connsiteY9" fmla="*/ 179959 h 1025303"/>
              <a:gd name="connsiteX10" fmla="*/ 1735931 w 1752600"/>
              <a:gd name="connsiteY10" fmla="*/ 199009 h 1025303"/>
              <a:gd name="connsiteX11" fmla="*/ 1740693 w 1752600"/>
              <a:gd name="connsiteY11" fmla="*/ 244253 h 1025303"/>
              <a:gd name="connsiteX12" fmla="*/ 1747837 w 1752600"/>
              <a:gd name="connsiteY12" fmla="*/ 460946 h 1025303"/>
              <a:gd name="connsiteX13" fmla="*/ 1750218 w 1752600"/>
              <a:gd name="connsiteY13" fmla="*/ 489521 h 1025303"/>
              <a:gd name="connsiteX14" fmla="*/ 1752600 w 1752600"/>
              <a:gd name="connsiteY14" fmla="*/ 501428 h 1025303"/>
              <a:gd name="connsiteX15" fmla="*/ 1747837 w 1752600"/>
              <a:gd name="connsiteY15" fmla="*/ 563340 h 1025303"/>
              <a:gd name="connsiteX16" fmla="*/ 1750218 w 1752600"/>
              <a:gd name="connsiteY16" fmla="*/ 594296 h 1025303"/>
              <a:gd name="connsiteX17" fmla="*/ 1752600 w 1752600"/>
              <a:gd name="connsiteY17" fmla="*/ 603821 h 1025303"/>
              <a:gd name="connsiteX18" fmla="*/ 1750218 w 1752600"/>
              <a:gd name="connsiteY18" fmla="*/ 656209 h 1025303"/>
              <a:gd name="connsiteX19" fmla="*/ 1745456 w 1752600"/>
              <a:gd name="connsiteY19" fmla="*/ 694309 h 1025303"/>
              <a:gd name="connsiteX20" fmla="*/ 1743075 w 1752600"/>
              <a:gd name="connsiteY20" fmla="*/ 715740 h 1025303"/>
              <a:gd name="connsiteX21" fmla="*/ 1740693 w 1752600"/>
              <a:gd name="connsiteY21" fmla="*/ 739553 h 1025303"/>
              <a:gd name="connsiteX22" fmla="*/ 1738312 w 1752600"/>
              <a:gd name="connsiteY22" fmla="*/ 749078 h 1025303"/>
              <a:gd name="connsiteX23" fmla="*/ 1735931 w 1752600"/>
              <a:gd name="connsiteY23" fmla="*/ 770509 h 1025303"/>
              <a:gd name="connsiteX24" fmla="*/ 1733550 w 1752600"/>
              <a:gd name="connsiteY24" fmla="*/ 780034 h 1025303"/>
              <a:gd name="connsiteX25" fmla="*/ 1731168 w 1752600"/>
              <a:gd name="connsiteY25" fmla="*/ 794321 h 1025303"/>
              <a:gd name="connsiteX26" fmla="*/ 1728787 w 1752600"/>
              <a:gd name="connsiteY26" fmla="*/ 822896 h 1025303"/>
              <a:gd name="connsiteX27" fmla="*/ 1724025 w 1752600"/>
              <a:gd name="connsiteY27" fmla="*/ 851471 h 1025303"/>
              <a:gd name="connsiteX28" fmla="*/ 1721643 w 1752600"/>
              <a:gd name="connsiteY28" fmla="*/ 870521 h 1025303"/>
              <a:gd name="connsiteX29" fmla="*/ 1719262 w 1752600"/>
              <a:gd name="connsiteY29" fmla="*/ 880046 h 1025303"/>
              <a:gd name="connsiteX30" fmla="*/ 1716881 w 1752600"/>
              <a:gd name="connsiteY30" fmla="*/ 899096 h 1025303"/>
              <a:gd name="connsiteX31" fmla="*/ 1714500 w 1752600"/>
              <a:gd name="connsiteY31" fmla="*/ 913384 h 1025303"/>
              <a:gd name="connsiteX32" fmla="*/ 1712118 w 1752600"/>
              <a:gd name="connsiteY32" fmla="*/ 934815 h 1025303"/>
              <a:gd name="connsiteX33" fmla="*/ 1707356 w 1752600"/>
              <a:gd name="connsiteY33" fmla="*/ 953865 h 1025303"/>
              <a:gd name="connsiteX34" fmla="*/ 1704975 w 1752600"/>
              <a:gd name="connsiteY34" fmla="*/ 963390 h 1025303"/>
              <a:gd name="connsiteX35" fmla="*/ 1702593 w 1752600"/>
              <a:gd name="connsiteY35" fmla="*/ 972915 h 1025303"/>
              <a:gd name="connsiteX36" fmla="*/ 1697831 w 1752600"/>
              <a:gd name="connsiteY36" fmla="*/ 980059 h 1025303"/>
              <a:gd name="connsiteX37" fmla="*/ 1693068 w 1752600"/>
              <a:gd name="connsiteY37" fmla="*/ 994346 h 1025303"/>
              <a:gd name="connsiteX38" fmla="*/ 1683543 w 1752600"/>
              <a:gd name="connsiteY38" fmla="*/ 1022921 h 1025303"/>
              <a:gd name="connsiteX39" fmla="*/ 1676400 w 1752600"/>
              <a:gd name="connsiteY39" fmla="*/ 1025303 h 1025303"/>
              <a:gd name="connsiteX40" fmla="*/ 1666875 w 1752600"/>
              <a:gd name="connsiteY40" fmla="*/ 1022921 h 1025303"/>
              <a:gd name="connsiteX41" fmla="*/ 1547812 w 1752600"/>
              <a:gd name="connsiteY41" fmla="*/ 1015778 h 1025303"/>
              <a:gd name="connsiteX42" fmla="*/ 1457325 w 1752600"/>
              <a:gd name="connsiteY42" fmla="*/ 1015778 h 1025303"/>
              <a:gd name="connsiteX43" fmla="*/ 1397793 w 1752600"/>
              <a:gd name="connsiteY43" fmla="*/ 1013396 h 1025303"/>
              <a:gd name="connsiteX44" fmla="*/ 1383506 w 1752600"/>
              <a:gd name="connsiteY44" fmla="*/ 1011015 h 1025303"/>
              <a:gd name="connsiteX45" fmla="*/ 1328737 w 1752600"/>
              <a:gd name="connsiteY45" fmla="*/ 1006253 h 1025303"/>
              <a:gd name="connsiteX46" fmla="*/ 1314450 w 1752600"/>
              <a:gd name="connsiteY46" fmla="*/ 1003871 h 1025303"/>
              <a:gd name="connsiteX47" fmla="*/ 1152525 w 1752600"/>
              <a:gd name="connsiteY47" fmla="*/ 1003871 h 1025303"/>
              <a:gd name="connsiteX48" fmla="*/ 1088231 w 1752600"/>
              <a:gd name="connsiteY48" fmla="*/ 1001490 h 1025303"/>
              <a:gd name="connsiteX49" fmla="*/ 1076325 w 1752600"/>
              <a:gd name="connsiteY49" fmla="*/ 999109 h 1025303"/>
              <a:gd name="connsiteX50" fmla="*/ 1054893 w 1752600"/>
              <a:gd name="connsiteY50" fmla="*/ 996728 h 1025303"/>
              <a:gd name="connsiteX51" fmla="*/ 1040606 w 1752600"/>
              <a:gd name="connsiteY51" fmla="*/ 994346 h 1025303"/>
              <a:gd name="connsiteX52" fmla="*/ 1023937 w 1752600"/>
              <a:gd name="connsiteY52" fmla="*/ 991965 h 1025303"/>
              <a:gd name="connsiteX53" fmla="*/ 1014412 w 1752600"/>
              <a:gd name="connsiteY53" fmla="*/ 989584 h 1025303"/>
              <a:gd name="connsiteX54" fmla="*/ 957262 w 1752600"/>
              <a:gd name="connsiteY54" fmla="*/ 984821 h 1025303"/>
              <a:gd name="connsiteX55" fmla="*/ 873918 w 1752600"/>
              <a:gd name="connsiteY55" fmla="*/ 987203 h 1025303"/>
              <a:gd name="connsiteX56" fmla="*/ 745331 w 1752600"/>
              <a:gd name="connsiteY56" fmla="*/ 982440 h 1025303"/>
              <a:gd name="connsiteX57" fmla="*/ 690562 w 1752600"/>
              <a:gd name="connsiteY57" fmla="*/ 980059 h 1025303"/>
              <a:gd name="connsiteX58" fmla="*/ 454818 w 1752600"/>
              <a:gd name="connsiteY58" fmla="*/ 982440 h 1025303"/>
              <a:gd name="connsiteX59" fmla="*/ 428625 w 1752600"/>
              <a:gd name="connsiteY59" fmla="*/ 984821 h 1025303"/>
              <a:gd name="connsiteX60" fmla="*/ 271462 w 1752600"/>
              <a:gd name="connsiteY60" fmla="*/ 982440 h 1025303"/>
              <a:gd name="connsiteX61" fmla="*/ 245268 w 1752600"/>
              <a:gd name="connsiteY61" fmla="*/ 980059 h 1025303"/>
              <a:gd name="connsiteX62" fmla="*/ 235743 w 1752600"/>
              <a:gd name="connsiteY62" fmla="*/ 977678 h 1025303"/>
              <a:gd name="connsiteX63" fmla="*/ 223837 w 1752600"/>
              <a:gd name="connsiteY63" fmla="*/ 975296 h 1025303"/>
              <a:gd name="connsiteX64" fmla="*/ 195262 w 1752600"/>
              <a:gd name="connsiteY64" fmla="*/ 972915 h 1025303"/>
              <a:gd name="connsiteX65" fmla="*/ 147637 w 1752600"/>
              <a:gd name="connsiteY65" fmla="*/ 968153 h 1025303"/>
              <a:gd name="connsiteX66" fmla="*/ 133350 w 1752600"/>
              <a:gd name="connsiteY66" fmla="*/ 965771 h 1025303"/>
              <a:gd name="connsiteX67" fmla="*/ 114300 w 1752600"/>
              <a:gd name="connsiteY67" fmla="*/ 963390 h 1025303"/>
              <a:gd name="connsiteX68" fmla="*/ 95250 w 1752600"/>
              <a:gd name="connsiteY68" fmla="*/ 958628 h 1025303"/>
              <a:gd name="connsiteX69" fmla="*/ 80962 w 1752600"/>
              <a:gd name="connsiteY69" fmla="*/ 953865 h 1025303"/>
              <a:gd name="connsiteX70" fmla="*/ 59531 w 1752600"/>
              <a:gd name="connsiteY70" fmla="*/ 958628 h 1025303"/>
              <a:gd name="connsiteX71" fmla="*/ 50006 w 1752600"/>
              <a:gd name="connsiteY71" fmla="*/ 956246 h 1025303"/>
              <a:gd name="connsiteX72" fmla="*/ 42862 w 1752600"/>
              <a:gd name="connsiteY72" fmla="*/ 932434 h 1025303"/>
              <a:gd name="connsiteX73" fmla="*/ 40481 w 1752600"/>
              <a:gd name="connsiteY73" fmla="*/ 915765 h 1025303"/>
              <a:gd name="connsiteX74" fmla="*/ 38100 w 1752600"/>
              <a:gd name="connsiteY74" fmla="*/ 887190 h 1025303"/>
              <a:gd name="connsiteX75" fmla="*/ 33337 w 1752600"/>
              <a:gd name="connsiteY75" fmla="*/ 872903 h 1025303"/>
              <a:gd name="connsiteX76" fmla="*/ 28575 w 1752600"/>
              <a:gd name="connsiteY76" fmla="*/ 856234 h 1025303"/>
              <a:gd name="connsiteX77" fmla="*/ 26193 w 1752600"/>
              <a:gd name="connsiteY77" fmla="*/ 763365 h 1025303"/>
              <a:gd name="connsiteX78" fmla="*/ 21431 w 1752600"/>
              <a:gd name="connsiteY78" fmla="*/ 744315 h 1025303"/>
              <a:gd name="connsiteX79" fmla="*/ 19050 w 1752600"/>
              <a:gd name="connsiteY79" fmla="*/ 682403 h 1025303"/>
              <a:gd name="connsiteX80" fmla="*/ 14287 w 1752600"/>
              <a:gd name="connsiteY80" fmla="*/ 658590 h 1025303"/>
              <a:gd name="connsiteX81" fmla="*/ 9525 w 1752600"/>
              <a:gd name="connsiteY81" fmla="*/ 627634 h 1025303"/>
              <a:gd name="connsiteX82" fmla="*/ 11906 w 1752600"/>
              <a:gd name="connsiteY82" fmla="*/ 553815 h 1025303"/>
              <a:gd name="connsiteX83" fmla="*/ 16668 w 1752600"/>
              <a:gd name="connsiteY83" fmla="*/ 515715 h 1025303"/>
              <a:gd name="connsiteX84" fmla="*/ 21431 w 1752600"/>
              <a:gd name="connsiteY84" fmla="*/ 472853 h 1025303"/>
              <a:gd name="connsiteX85" fmla="*/ 23812 w 1752600"/>
              <a:gd name="connsiteY85" fmla="*/ 460946 h 1025303"/>
              <a:gd name="connsiteX86" fmla="*/ 28575 w 1752600"/>
              <a:gd name="connsiteY86" fmla="*/ 432371 h 1025303"/>
              <a:gd name="connsiteX87" fmla="*/ 26193 w 1752600"/>
              <a:gd name="connsiteY87" fmla="*/ 396653 h 1025303"/>
              <a:gd name="connsiteX88" fmla="*/ 21431 w 1752600"/>
              <a:gd name="connsiteY88" fmla="*/ 382365 h 1025303"/>
              <a:gd name="connsiteX89" fmla="*/ 16668 w 1752600"/>
              <a:gd name="connsiteY89" fmla="*/ 389509 h 1025303"/>
              <a:gd name="connsiteX90" fmla="*/ 21431 w 1752600"/>
              <a:gd name="connsiteY90" fmla="*/ 427609 h 1025303"/>
              <a:gd name="connsiteX91" fmla="*/ 26193 w 1752600"/>
              <a:gd name="connsiteY91" fmla="*/ 441896 h 1025303"/>
              <a:gd name="connsiteX92" fmla="*/ 23812 w 1752600"/>
              <a:gd name="connsiteY92" fmla="*/ 434753 h 1025303"/>
              <a:gd name="connsiteX93" fmla="*/ 21431 w 1752600"/>
              <a:gd name="connsiteY93" fmla="*/ 427609 h 1025303"/>
              <a:gd name="connsiteX94" fmla="*/ 19050 w 1752600"/>
              <a:gd name="connsiteY94" fmla="*/ 384746 h 1025303"/>
              <a:gd name="connsiteX95" fmla="*/ 14287 w 1752600"/>
              <a:gd name="connsiteY95" fmla="*/ 370459 h 1025303"/>
              <a:gd name="connsiteX96" fmla="*/ 9525 w 1752600"/>
              <a:gd name="connsiteY96" fmla="*/ 339503 h 1025303"/>
              <a:gd name="connsiteX97" fmla="*/ 7143 w 1752600"/>
              <a:gd name="connsiteY97" fmla="*/ 322834 h 1025303"/>
              <a:gd name="connsiteX98" fmla="*/ 0 w 1752600"/>
              <a:gd name="connsiteY98" fmla="*/ 287115 h 1025303"/>
              <a:gd name="connsiteX99" fmla="*/ 7143 w 1752600"/>
              <a:gd name="connsiteY99" fmla="*/ 282353 h 1025303"/>
              <a:gd name="connsiteX100" fmla="*/ 14287 w 1752600"/>
              <a:gd name="connsiteY100" fmla="*/ 270446 h 1025303"/>
              <a:gd name="connsiteX101" fmla="*/ 7143 w 1752600"/>
              <a:gd name="connsiteY101" fmla="*/ 268065 h 1025303"/>
              <a:gd name="connsiteX102" fmla="*/ 4762 w 1752600"/>
              <a:gd name="connsiteY102" fmla="*/ 260921 h 1025303"/>
              <a:gd name="connsiteX103" fmla="*/ 0 w 1752600"/>
              <a:gd name="connsiteY103" fmla="*/ 218059 h 1025303"/>
              <a:gd name="connsiteX104" fmla="*/ 4762 w 1752600"/>
              <a:gd name="connsiteY104" fmla="*/ 184721 h 1025303"/>
              <a:gd name="connsiteX105" fmla="*/ 7143 w 1752600"/>
              <a:gd name="connsiteY105" fmla="*/ 177578 h 1025303"/>
              <a:gd name="connsiteX106" fmla="*/ 11906 w 1752600"/>
              <a:gd name="connsiteY106" fmla="*/ 170434 h 1025303"/>
              <a:gd name="connsiteX107" fmla="*/ 16668 w 1752600"/>
              <a:gd name="connsiteY107" fmla="*/ 153765 h 1025303"/>
              <a:gd name="connsiteX108" fmla="*/ 19050 w 1752600"/>
              <a:gd name="connsiteY108" fmla="*/ 146621 h 1025303"/>
              <a:gd name="connsiteX109" fmla="*/ 21431 w 1752600"/>
              <a:gd name="connsiteY109" fmla="*/ 110903 h 1025303"/>
              <a:gd name="connsiteX110" fmla="*/ 35718 w 1752600"/>
              <a:gd name="connsiteY110" fmla="*/ 106140 h 1025303"/>
              <a:gd name="connsiteX111" fmla="*/ 57150 w 1752600"/>
              <a:gd name="connsiteY111" fmla="*/ 101378 h 1025303"/>
              <a:gd name="connsiteX112" fmla="*/ 76200 w 1752600"/>
              <a:gd name="connsiteY112" fmla="*/ 96615 h 1025303"/>
              <a:gd name="connsiteX113" fmla="*/ 90487 w 1752600"/>
              <a:gd name="connsiteY113" fmla="*/ 87090 h 1025303"/>
              <a:gd name="connsiteX114" fmla="*/ 97631 w 1752600"/>
              <a:gd name="connsiteY114" fmla="*/ 82328 h 1025303"/>
              <a:gd name="connsiteX115" fmla="*/ 104775 w 1752600"/>
              <a:gd name="connsiteY115" fmla="*/ 79946 h 1025303"/>
              <a:gd name="connsiteX116" fmla="*/ 111918 w 1752600"/>
              <a:gd name="connsiteY116" fmla="*/ 72803 h 1025303"/>
              <a:gd name="connsiteX117" fmla="*/ 119062 w 1752600"/>
              <a:gd name="connsiteY117" fmla="*/ 70421 h 1025303"/>
              <a:gd name="connsiteX118" fmla="*/ 126206 w 1752600"/>
              <a:gd name="connsiteY118" fmla="*/ 65659 h 1025303"/>
              <a:gd name="connsiteX119" fmla="*/ 138112 w 1752600"/>
              <a:gd name="connsiteY119" fmla="*/ 51371 h 1025303"/>
              <a:gd name="connsiteX120" fmla="*/ 152400 w 1752600"/>
              <a:gd name="connsiteY120" fmla="*/ 39465 h 1025303"/>
              <a:gd name="connsiteX121" fmla="*/ 161925 w 1752600"/>
              <a:gd name="connsiteY121" fmla="*/ 37084 h 1025303"/>
              <a:gd name="connsiteX122" fmla="*/ 169068 w 1752600"/>
              <a:gd name="connsiteY122" fmla="*/ 34703 h 1025303"/>
              <a:gd name="connsiteX123" fmla="*/ 180975 w 1752600"/>
              <a:gd name="connsiteY123" fmla="*/ 22796 h 1025303"/>
              <a:gd name="connsiteX124" fmla="*/ 173831 w 1752600"/>
              <a:gd name="connsiteY124" fmla="*/ 20415 h 1025303"/>
              <a:gd name="connsiteX125" fmla="*/ 164306 w 1752600"/>
              <a:gd name="connsiteY125" fmla="*/ 29940 h 1025303"/>
              <a:gd name="connsiteX126" fmla="*/ 142875 w 1752600"/>
              <a:gd name="connsiteY126" fmla="*/ 41846 h 1025303"/>
              <a:gd name="connsiteX127" fmla="*/ 135731 w 1752600"/>
              <a:gd name="connsiteY127" fmla="*/ 48990 h 1025303"/>
              <a:gd name="connsiteX128" fmla="*/ 126206 w 1752600"/>
              <a:gd name="connsiteY128" fmla="*/ 63278 h 1025303"/>
              <a:gd name="connsiteX129" fmla="*/ 119062 w 1752600"/>
              <a:gd name="connsiteY129" fmla="*/ 70421 h 1025303"/>
              <a:gd name="connsiteX130" fmla="*/ 123825 w 1752600"/>
              <a:gd name="connsiteY130" fmla="*/ 77565 h 1025303"/>
              <a:gd name="connsiteX131" fmla="*/ 138112 w 1752600"/>
              <a:gd name="connsiteY131" fmla="*/ 82328 h 1025303"/>
              <a:gd name="connsiteX132" fmla="*/ 157162 w 1752600"/>
              <a:gd name="connsiteY132" fmla="*/ 79946 h 1025303"/>
              <a:gd name="connsiteX133" fmla="*/ 171450 w 1752600"/>
              <a:gd name="connsiteY133" fmla="*/ 72803 h 1025303"/>
              <a:gd name="connsiteX134" fmla="*/ 197643 w 1752600"/>
              <a:gd name="connsiteY134" fmla="*/ 70421 h 1025303"/>
              <a:gd name="connsiteX135" fmla="*/ 250031 w 1752600"/>
              <a:gd name="connsiteY135" fmla="*/ 68040 h 1025303"/>
              <a:gd name="connsiteX136" fmla="*/ 150018 w 1752600"/>
              <a:gd name="connsiteY136" fmla="*/ 70421 h 1025303"/>
              <a:gd name="connsiteX137" fmla="*/ 138112 w 1752600"/>
              <a:gd name="connsiteY137" fmla="*/ 77565 h 1025303"/>
              <a:gd name="connsiteX138" fmla="*/ 195262 w 1752600"/>
              <a:gd name="connsiteY138" fmla="*/ 72803 h 1025303"/>
              <a:gd name="connsiteX139" fmla="*/ 261937 w 1752600"/>
              <a:gd name="connsiteY139" fmla="*/ 75184 h 1025303"/>
              <a:gd name="connsiteX140" fmla="*/ 283368 w 1752600"/>
              <a:gd name="connsiteY140" fmla="*/ 77565 h 1025303"/>
              <a:gd name="connsiteX141" fmla="*/ 292893 w 1752600"/>
              <a:gd name="connsiteY141" fmla="*/ 79946 h 1025303"/>
              <a:gd name="connsiteX142" fmla="*/ 340518 w 1752600"/>
              <a:gd name="connsiteY142" fmla="*/ 77565 h 1025303"/>
              <a:gd name="connsiteX143" fmla="*/ 578643 w 1752600"/>
              <a:gd name="connsiteY143" fmla="*/ 79946 h 1025303"/>
              <a:gd name="connsiteX144" fmla="*/ 597693 w 1752600"/>
              <a:gd name="connsiteY144" fmla="*/ 82328 h 1025303"/>
              <a:gd name="connsiteX145" fmla="*/ 654843 w 1752600"/>
              <a:gd name="connsiteY145" fmla="*/ 79946 h 1025303"/>
              <a:gd name="connsiteX146" fmla="*/ 700087 w 1752600"/>
              <a:gd name="connsiteY146" fmla="*/ 75184 h 1025303"/>
              <a:gd name="connsiteX147" fmla="*/ 714375 w 1752600"/>
              <a:gd name="connsiteY147" fmla="*/ 72803 h 1025303"/>
              <a:gd name="connsiteX148" fmla="*/ 842962 w 1752600"/>
              <a:gd name="connsiteY148" fmla="*/ 72803 h 1025303"/>
              <a:gd name="connsiteX149" fmla="*/ 852487 w 1752600"/>
              <a:gd name="connsiteY149" fmla="*/ 70421 h 1025303"/>
              <a:gd name="connsiteX150" fmla="*/ 881062 w 1752600"/>
              <a:gd name="connsiteY150" fmla="*/ 68040 h 1025303"/>
              <a:gd name="connsiteX151" fmla="*/ 904875 w 1752600"/>
              <a:gd name="connsiteY151" fmla="*/ 65659 h 1025303"/>
              <a:gd name="connsiteX152" fmla="*/ 940593 w 1752600"/>
              <a:gd name="connsiteY152" fmla="*/ 60896 h 1025303"/>
              <a:gd name="connsiteX153" fmla="*/ 959643 w 1752600"/>
              <a:gd name="connsiteY153" fmla="*/ 56134 h 1025303"/>
              <a:gd name="connsiteX154" fmla="*/ 976312 w 1752600"/>
              <a:gd name="connsiteY154" fmla="*/ 53753 h 1025303"/>
              <a:gd name="connsiteX155" fmla="*/ 985837 w 1752600"/>
              <a:gd name="connsiteY155" fmla="*/ 51371 h 1025303"/>
              <a:gd name="connsiteX156" fmla="*/ 1081087 w 1752600"/>
              <a:gd name="connsiteY156" fmla="*/ 46609 h 1025303"/>
              <a:gd name="connsiteX157" fmla="*/ 1254918 w 1752600"/>
              <a:gd name="connsiteY157" fmla="*/ 41846 h 1025303"/>
              <a:gd name="connsiteX158" fmla="*/ 1290637 w 1752600"/>
              <a:gd name="connsiteY158" fmla="*/ 37084 h 1025303"/>
              <a:gd name="connsiteX159" fmla="*/ 1304925 w 1752600"/>
              <a:gd name="connsiteY159" fmla="*/ 32321 h 1025303"/>
              <a:gd name="connsiteX160" fmla="*/ 1312068 w 1752600"/>
              <a:gd name="connsiteY160" fmla="*/ 29940 h 1025303"/>
              <a:gd name="connsiteX161" fmla="*/ 1466850 w 1752600"/>
              <a:gd name="connsiteY161" fmla="*/ 29940 h 1025303"/>
              <a:gd name="connsiteX162" fmla="*/ 1476375 w 1752600"/>
              <a:gd name="connsiteY162" fmla="*/ 25178 h 1025303"/>
              <a:gd name="connsiteX163" fmla="*/ 1497806 w 1752600"/>
              <a:gd name="connsiteY163" fmla="*/ 20415 h 1025303"/>
              <a:gd name="connsiteX164" fmla="*/ 1509712 w 1752600"/>
              <a:gd name="connsiteY164" fmla="*/ 29940 h 1025303"/>
              <a:gd name="connsiteX165" fmla="*/ 1562100 w 1752600"/>
              <a:gd name="connsiteY165" fmla="*/ 18034 h 1025303"/>
              <a:gd name="connsiteX166" fmla="*/ 1681162 w 1752600"/>
              <a:gd name="connsiteY166" fmla="*/ 15653 h 1025303"/>
              <a:gd name="connsiteX167" fmla="*/ 1700212 w 1752600"/>
              <a:gd name="connsiteY167" fmla="*/ 3746 h 102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1752600" h="1025303">
                <a:moveTo>
                  <a:pt x="1700212" y="3746"/>
                </a:moveTo>
                <a:cubicBezTo>
                  <a:pt x="1704975" y="4937"/>
                  <a:pt x="1698301" y="5643"/>
                  <a:pt x="1709737" y="22796"/>
                </a:cubicBezTo>
                <a:cubicBezTo>
                  <a:pt x="1711129" y="24885"/>
                  <a:pt x="1710995" y="27695"/>
                  <a:pt x="1712118" y="29940"/>
                </a:cubicBezTo>
                <a:cubicBezTo>
                  <a:pt x="1713398" y="32500"/>
                  <a:pt x="1715293" y="34703"/>
                  <a:pt x="1716881" y="37084"/>
                </a:cubicBezTo>
                <a:cubicBezTo>
                  <a:pt x="1717675" y="45815"/>
                  <a:pt x="1718789" y="54523"/>
                  <a:pt x="1719262" y="63278"/>
                </a:cubicBezTo>
                <a:cubicBezTo>
                  <a:pt x="1720377" y="83900"/>
                  <a:pt x="1719715" y="104628"/>
                  <a:pt x="1721643" y="125190"/>
                </a:cubicBezTo>
                <a:cubicBezTo>
                  <a:pt x="1722112" y="130188"/>
                  <a:pt x="1725581" y="134526"/>
                  <a:pt x="1726406" y="139478"/>
                </a:cubicBezTo>
                <a:cubicBezTo>
                  <a:pt x="1727200" y="144240"/>
                  <a:pt x="1728053" y="148993"/>
                  <a:pt x="1728787" y="153765"/>
                </a:cubicBezTo>
                <a:cubicBezTo>
                  <a:pt x="1729640" y="159312"/>
                  <a:pt x="1730164" y="164912"/>
                  <a:pt x="1731168" y="170434"/>
                </a:cubicBezTo>
                <a:cubicBezTo>
                  <a:pt x="1731754" y="173654"/>
                  <a:pt x="1732756" y="176784"/>
                  <a:pt x="1733550" y="179959"/>
                </a:cubicBezTo>
                <a:cubicBezTo>
                  <a:pt x="1734344" y="186309"/>
                  <a:pt x="1735324" y="192638"/>
                  <a:pt x="1735931" y="199009"/>
                </a:cubicBezTo>
                <a:cubicBezTo>
                  <a:pt x="1740211" y="243952"/>
                  <a:pt x="1735898" y="215477"/>
                  <a:pt x="1740693" y="244253"/>
                </a:cubicBezTo>
                <a:cubicBezTo>
                  <a:pt x="1741745" y="324165"/>
                  <a:pt x="1735698" y="388104"/>
                  <a:pt x="1747837" y="460946"/>
                </a:cubicBezTo>
                <a:cubicBezTo>
                  <a:pt x="1748631" y="470471"/>
                  <a:pt x="1749101" y="480028"/>
                  <a:pt x="1750218" y="489521"/>
                </a:cubicBezTo>
                <a:cubicBezTo>
                  <a:pt x="1750691" y="493541"/>
                  <a:pt x="1752600" y="497380"/>
                  <a:pt x="1752600" y="501428"/>
                </a:cubicBezTo>
                <a:cubicBezTo>
                  <a:pt x="1752600" y="523844"/>
                  <a:pt x="1750219" y="541896"/>
                  <a:pt x="1747837" y="563340"/>
                </a:cubicBezTo>
                <a:cubicBezTo>
                  <a:pt x="1748631" y="573659"/>
                  <a:pt x="1749009" y="584018"/>
                  <a:pt x="1750218" y="594296"/>
                </a:cubicBezTo>
                <a:cubicBezTo>
                  <a:pt x="1750600" y="597546"/>
                  <a:pt x="1752600" y="600548"/>
                  <a:pt x="1752600" y="603821"/>
                </a:cubicBezTo>
                <a:cubicBezTo>
                  <a:pt x="1752600" y="621302"/>
                  <a:pt x="1751344" y="638765"/>
                  <a:pt x="1750218" y="656209"/>
                </a:cubicBezTo>
                <a:cubicBezTo>
                  <a:pt x="1749237" y="671405"/>
                  <a:pt x="1747276" y="679749"/>
                  <a:pt x="1745456" y="694309"/>
                </a:cubicBezTo>
                <a:cubicBezTo>
                  <a:pt x="1744565" y="701441"/>
                  <a:pt x="1743828" y="708592"/>
                  <a:pt x="1743075" y="715740"/>
                </a:cubicBezTo>
                <a:cubicBezTo>
                  <a:pt x="1742240" y="723673"/>
                  <a:pt x="1741821" y="731656"/>
                  <a:pt x="1740693" y="739553"/>
                </a:cubicBezTo>
                <a:cubicBezTo>
                  <a:pt x="1740230" y="742793"/>
                  <a:pt x="1739106" y="745903"/>
                  <a:pt x="1738312" y="749078"/>
                </a:cubicBezTo>
                <a:cubicBezTo>
                  <a:pt x="1737518" y="756222"/>
                  <a:pt x="1737024" y="763405"/>
                  <a:pt x="1735931" y="770509"/>
                </a:cubicBezTo>
                <a:cubicBezTo>
                  <a:pt x="1735433" y="773744"/>
                  <a:pt x="1734192" y="776825"/>
                  <a:pt x="1733550" y="780034"/>
                </a:cubicBezTo>
                <a:cubicBezTo>
                  <a:pt x="1732603" y="784768"/>
                  <a:pt x="1731962" y="789559"/>
                  <a:pt x="1731168" y="794321"/>
                </a:cubicBezTo>
                <a:cubicBezTo>
                  <a:pt x="1730374" y="803846"/>
                  <a:pt x="1729787" y="813390"/>
                  <a:pt x="1728787" y="822896"/>
                </a:cubicBezTo>
                <a:cubicBezTo>
                  <a:pt x="1725883" y="850491"/>
                  <a:pt x="1727471" y="829072"/>
                  <a:pt x="1724025" y="851471"/>
                </a:cubicBezTo>
                <a:cubicBezTo>
                  <a:pt x="1723052" y="857796"/>
                  <a:pt x="1722695" y="864209"/>
                  <a:pt x="1721643" y="870521"/>
                </a:cubicBezTo>
                <a:cubicBezTo>
                  <a:pt x="1721105" y="873749"/>
                  <a:pt x="1719800" y="876818"/>
                  <a:pt x="1719262" y="880046"/>
                </a:cubicBezTo>
                <a:cubicBezTo>
                  <a:pt x="1718210" y="886358"/>
                  <a:pt x="1717786" y="892761"/>
                  <a:pt x="1716881" y="899096"/>
                </a:cubicBezTo>
                <a:cubicBezTo>
                  <a:pt x="1716198" y="903876"/>
                  <a:pt x="1715138" y="908598"/>
                  <a:pt x="1714500" y="913384"/>
                </a:cubicBezTo>
                <a:cubicBezTo>
                  <a:pt x="1713550" y="920509"/>
                  <a:pt x="1713367" y="927737"/>
                  <a:pt x="1712118" y="934815"/>
                </a:cubicBezTo>
                <a:cubicBezTo>
                  <a:pt x="1710980" y="941261"/>
                  <a:pt x="1708943" y="947515"/>
                  <a:pt x="1707356" y="953865"/>
                </a:cubicBezTo>
                <a:lnTo>
                  <a:pt x="1704975" y="963390"/>
                </a:lnTo>
                <a:cubicBezTo>
                  <a:pt x="1704181" y="966565"/>
                  <a:pt x="1704408" y="970192"/>
                  <a:pt x="1702593" y="972915"/>
                </a:cubicBezTo>
                <a:cubicBezTo>
                  <a:pt x="1701006" y="975296"/>
                  <a:pt x="1698993" y="977444"/>
                  <a:pt x="1697831" y="980059"/>
                </a:cubicBezTo>
                <a:cubicBezTo>
                  <a:pt x="1695792" y="984646"/>
                  <a:pt x="1693068" y="994346"/>
                  <a:pt x="1693068" y="994346"/>
                </a:cubicBezTo>
                <a:cubicBezTo>
                  <a:pt x="1691384" y="1006137"/>
                  <a:pt x="1692461" y="1014003"/>
                  <a:pt x="1683543" y="1022921"/>
                </a:cubicBezTo>
                <a:cubicBezTo>
                  <a:pt x="1681768" y="1024696"/>
                  <a:pt x="1678781" y="1024509"/>
                  <a:pt x="1676400" y="1025303"/>
                </a:cubicBezTo>
                <a:cubicBezTo>
                  <a:pt x="1673225" y="1024509"/>
                  <a:pt x="1670120" y="1023344"/>
                  <a:pt x="1666875" y="1022921"/>
                </a:cubicBezTo>
                <a:cubicBezTo>
                  <a:pt x="1615034" y="1016159"/>
                  <a:pt x="1607748" y="1017711"/>
                  <a:pt x="1547812" y="1015778"/>
                </a:cubicBezTo>
                <a:cubicBezTo>
                  <a:pt x="1508276" y="1007868"/>
                  <a:pt x="1552470" y="1015778"/>
                  <a:pt x="1457325" y="1015778"/>
                </a:cubicBezTo>
                <a:cubicBezTo>
                  <a:pt x="1437465" y="1015778"/>
                  <a:pt x="1417637" y="1014190"/>
                  <a:pt x="1397793" y="1013396"/>
                </a:cubicBezTo>
                <a:cubicBezTo>
                  <a:pt x="1393031" y="1012602"/>
                  <a:pt x="1388308" y="1011512"/>
                  <a:pt x="1383506" y="1011015"/>
                </a:cubicBezTo>
                <a:cubicBezTo>
                  <a:pt x="1365278" y="1009130"/>
                  <a:pt x="1328737" y="1006253"/>
                  <a:pt x="1328737" y="1006253"/>
                </a:cubicBezTo>
                <a:cubicBezTo>
                  <a:pt x="1323975" y="1005459"/>
                  <a:pt x="1319275" y="1004050"/>
                  <a:pt x="1314450" y="1003871"/>
                </a:cubicBezTo>
                <a:cubicBezTo>
                  <a:pt x="1208506" y="999947"/>
                  <a:pt x="1228097" y="1000093"/>
                  <a:pt x="1152525" y="1003871"/>
                </a:cubicBezTo>
                <a:cubicBezTo>
                  <a:pt x="1131094" y="1003077"/>
                  <a:pt x="1109635" y="1002828"/>
                  <a:pt x="1088231" y="1001490"/>
                </a:cubicBezTo>
                <a:cubicBezTo>
                  <a:pt x="1084192" y="1001238"/>
                  <a:pt x="1080332" y="999681"/>
                  <a:pt x="1076325" y="999109"/>
                </a:cubicBezTo>
                <a:cubicBezTo>
                  <a:pt x="1069209" y="998093"/>
                  <a:pt x="1062018" y="997678"/>
                  <a:pt x="1054893" y="996728"/>
                </a:cubicBezTo>
                <a:cubicBezTo>
                  <a:pt x="1050107" y="996090"/>
                  <a:pt x="1045378" y="995080"/>
                  <a:pt x="1040606" y="994346"/>
                </a:cubicBezTo>
                <a:cubicBezTo>
                  <a:pt x="1035059" y="993492"/>
                  <a:pt x="1029459" y="992969"/>
                  <a:pt x="1023937" y="991965"/>
                </a:cubicBezTo>
                <a:cubicBezTo>
                  <a:pt x="1020717" y="991380"/>
                  <a:pt x="1017647" y="990082"/>
                  <a:pt x="1014412" y="989584"/>
                </a:cubicBezTo>
                <a:cubicBezTo>
                  <a:pt x="997445" y="986974"/>
                  <a:pt x="973052" y="985874"/>
                  <a:pt x="957262" y="984821"/>
                </a:cubicBezTo>
                <a:cubicBezTo>
                  <a:pt x="929481" y="985615"/>
                  <a:pt x="901711" y="987203"/>
                  <a:pt x="873918" y="987203"/>
                </a:cubicBezTo>
                <a:cubicBezTo>
                  <a:pt x="774099" y="987203"/>
                  <a:pt x="810029" y="985845"/>
                  <a:pt x="745331" y="982440"/>
                </a:cubicBezTo>
                <a:lnTo>
                  <a:pt x="690562" y="980059"/>
                </a:lnTo>
                <a:lnTo>
                  <a:pt x="454818" y="982440"/>
                </a:lnTo>
                <a:cubicBezTo>
                  <a:pt x="446052" y="982599"/>
                  <a:pt x="437392" y="984821"/>
                  <a:pt x="428625" y="984821"/>
                </a:cubicBezTo>
                <a:cubicBezTo>
                  <a:pt x="376231" y="984821"/>
                  <a:pt x="323850" y="983234"/>
                  <a:pt x="271462" y="982440"/>
                </a:cubicBezTo>
                <a:cubicBezTo>
                  <a:pt x="262731" y="981646"/>
                  <a:pt x="253958" y="981218"/>
                  <a:pt x="245268" y="980059"/>
                </a:cubicBezTo>
                <a:cubicBezTo>
                  <a:pt x="242024" y="979627"/>
                  <a:pt x="238938" y="978388"/>
                  <a:pt x="235743" y="977678"/>
                </a:cubicBezTo>
                <a:cubicBezTo>
                  <a:pt x="231792" y="976800"/>
                  <a:pt x="227857" y="975769"/>
                  <a:pt x="223837" y="975296"/>
                </a:cubicBezTo>
                <a:cubicBezTo>
                  <a:pt x="214344" y="974179"/>
                  <a:pt x="204787" y="973709"/>
                  <a:pt x="195262" y="972915"/>
                </a:cubicBezTo>
                <a:cubicBezTo>
                  <a:pt x="162892" y="967520"/>
                  <a:pt x="202159" y="973606"/>
                  <a:pt x="147637" y="968153"/>
                </a:cubicBezTo>
                <a:cubicBezTo>
                  <a:pt x="142833" y="967673"/>
                  <a:pt x="138130" y="966454"/>
                  <a:pt x="133350" y="965771"/>
                </a:cubicBezTo>
                <a:cubicBezTo>
                  <a:pt x="127015" y="964866"/>
                  <a:pt x="120590" y="964569"/>
                  <a:pt x="114300" y="963390"/>
                </a:cubicBezTo>
                <a:cubicBezTo>
                  <a:pt x="107867" y="962184"/>
                  <a:pt x="101459" y="960698"/>
                  <a:pt x="95250" y="958628"/>
                </a:cubicBezTo>
                <a:lnTo>
                  <a:pt x="80962" y="953865"/>
                </a:lnTo>
                <a:cubicBezTo>
                  <a:pt x="77293" y="954782"/>
                  <a:pt x="62549" y="958628"/>
                  <a:pt x="59531" y="958628"/>
                </a:cubicBezTo>
                <a:cubicBezTo>
                  <a:pt x="56258" y="958628"/>
                  <a:pt x="53181" y="957040"/>
                  <a:pt x="50006" y="956246"/>
                </a:cubicBezTo>
                <a:cubicBezTo>
                  <a:pt x="47519" y="948785"/>
                  <a:pt x="44302" y="940355"/>
                  <a:pt x="42862" y="932434"/>
                </a:cubicBezTo>
                <a:cubicBezTo>
                  <a:pt x="41858" y="926912"/>
                  <a:pt x="41069" y="921347"/>
                  <a:pt x="40481" y="915765"/>
                </a:cubicBezTo>
                <a:cubicBezTo>
                  <a:pt x="39481" y="906259"/>
                  <a:pt x="39671" y="896618"/>
                  <a:pt x="38100" y="887190"/>
                </a:cubicBezTo>
                <a:cubicBezTo>
                  <a:pt x="37275" y="882238"/>
                  <a:pt x="34554" y="877773"/>
                  <a:pt x="33337" y="872903"/>
                </a:cubicBezTo>
                <a:cubicBezTo>
                  <a:pt x="30347" y="860943"/>
                  <a:pt x="31991" y="866483"/>
                  <a:pt x="28575" y="856234"/>
                </a:cubicBezTo>
                <a:cubicBezTo>
                  <a:pt x="27781" y="825278"/>
                  <a:pt x="28166" y="794269"/>
                  <a:pt x="26193" y="763365"/>
                </a:cubicBezTo>
                <a:cubicBezTo>
                  <a:pt x="25776" y="756833"/>
                  <a:pt x="21431" y="744315"/>
                  <a:pt x="21431" y="744315"/>
                </a:cubicBezTo>
                <a:cubicBezTo>
                  <a:pt x="20637" y="723678"/>
                  <a:pt x="20765" y="702984"/>
                  <a:pt x="19050" y="682403"/>
                </a:cubicBezTo>
                <a:cubicBezTo>
                  <a:pt x="18378" y="674336"/>
                  <a:pt x="15291" y="666622"/>
                  <a:pt x="14287" y="658590"/>
                </a:cubicBezTo>
                <a:cubicBezTo>
                  <a:pt x="11404" y="635524"/>
                  <a:pt x="13161" y="645815"/>
                  <a:pt x="9525" y="627634"/>
                </a:cubicBezTo>
                <a:cubicBezTo>
                  <a:pt x="10319" y="603028"/>
                  <a:pt x="10677" y="578403"/>
                  <a:pt x="11906" y="553815"/>
                </a:cubicBezTo>
                <a:cubicBezTo>
                  <a:pt x="12604" y="539863"/>
                  <a:pt x="15069" y="529303"/>
                  <a:pt x="16668" y="515715"/>
                </a:cubicBezTo>
                <a:cubicBezTo>
                  <a:pt x="18796" y="497630"/>
                  <a:pt x="18776" y="490116"/>
                  <a:pt x="21431" y="472853"/>
                </a:cubicBezTo>
                <a:cubicBezTo>
                  <a:pt x="22046" y="468852"/>
                  <a:pt x="23147" y="464939"/>
                  <a:pt x="23812" y="460946"/>
                </a:cubicBezTo>
                <a:cubicBezTo>
                  <a:pt x="29713" y="425539"/>
                  <a:pt x="22967" y="460406"/>
                  <a:pt x="28575" y="432371"/>
                </a:cubicBezTo>
                <a:cubicBezTo>
                  <a:pt x="27781" y="420465"/>
                  <a:pt x="27881" y="408466"/>
                  <a:pt x="26193" y="396653"/>
                </a:cubicBezTo>
                <a:cubicBezTo>
                  <a:pt x="25483" y="391683"/>
                  <a:pt x="21431" y="382365"/>
                  <a:pt x="21431" y="382365"/>
                </a:cubicBezTo>
                <a:cubicBezTo>
                  <a:pt x="19843" y="384746"/>
                  <a:pt x="16858" y="386653"/>
                  <a:pt x="16668" y="389509"/>
                </a:cubicBezTo>
                <a:cubicBezTo>
                  <a:pt x="15913" y="400832"/>
                  <a:pt x="17899" y="415835"/>
                  <a:pt x="21431" y="427609"/>
                </a:cubicBezTo>
                <a:cubicBezTo>
                  <a:pt x="22873" y="432417"/>
                  <a:pt x="24606" y="437134"/>
                  <a:pt x="26193" y="441896"/>
                </a:cubicBezTo>
                <a:lnTo>
                  <a:pt x="23812" y="434753"/>
                </a:lnTo>
                <a:lnTo>
                  <a:pt x="21431" y="427609"/>
                </a:lnTo>
                <a:cubicBezTo>
                  <a:pt x="20637" y="413321"/>
                  <a:pt x="20825" y="398945"/>
                  <a:pt x="19050" y="384746"/>
                </a:cubicBezTo>
                <a:cubicBezTo>
                  <a:pt x="18427" y="379765"/>
                  <a:pt x="15271" y="375382"/>
                  <a:pt x="14287" y="370459"/>
                </a:cubicBezTo>
                <a:cubicBezTo>
                  <a:pt x="10285" y="350448"/>
                  <a:pt x="12987" y="365463"/>
                  <a:pt x="9525" y="339503"/>
                </a:cubicBezTo>
                <a:cubicBezTo>
                  <a:pt x="8783" y="333939"/>
                  <a:pt x="7731" y="328416"/>
                  <a:pt x="7143" y="322834"/>
                </a:cubicBezTo>
                <a:cubicBezTo>
                  <a:pt x="3705" y="290178"/>
                  <a:pt x="10309" y="302580"/>
                  <a:pt x="0" y="287115"/>
                </a:cubicBezTo>
                <a:cubicBezTo>
                  <a:pt x="2381" y="285528"/>
                  <a:pt x="4658" y="283773"/>
                  <a:pt x="7143" y="282353"/>
                </a:cubicBezTo>
                <a:cubicBezTo>
                  <a:pt x="12071" y="279537"/>
                  <a:pt x="22628" y="278787"/>
                  <a:pt x="14287" y="270446"/>
                </a:cubicBezTo>
                <a:cubicBezTo>
                  <a:pt x="12512" y="268671"/>
                  <a:pt x="9524" y="268859"/>
                  <a:pt x="7143" y="268065"/>
                </a:cubicBezTo>
                <a:cubicBezTo>
                  <a:pt x="6349" y="265684"/>
                  <a:pt x="5371" y="263356"/>
                  <a:pt x="4762" y="260921"/>
                </a:cubicBezTo>
                <a:cubicBezTo>
                  <a:pt x="842" y="245237"/>
                  <a:pt x="1438" y="236760"/>
                  <a:pt x="0" y="218059"/>
                </a:cubicBezTo>
                <a:cubicBezTo>
                  <a:pt x="1897" y="199084"/>
                  <a:pt x="778" y="198664"/>
                  <a:pt x="4762" y="184721"/>
                </a:cubicBezTo>
                <a:cubicBezTo>
                  <a:pt x="5451" y="182308"/>
                  <a:pt x="6021" y="179823"/>
                  <a:pt x="7143" y="177578"/>
                </a:cubicBezTo>
                <a:cubicBezTo>
                  <a:pt x="8423" y="175018"/>
                  <a:pt x="10318" y="172815"/>
                  <a:pt x="11906" y="170434"/>
                </a:cubicBezTo>
                <a:cubicBezTo>
                  <a:pt x="17622" y="153285"/>
                  <a:pt x="10680" y="174722"/>
                  <a:pt x="16668" y="153765"/>
                </a:cubicBezTo>
                <a:cubicBezTo>
                  <a:pt x="17358" y="151351"/>
                  <a:pt x="18256" y="149002"/>
                  <a:pt x="19050" y="146621"/>
                </a:cubicBezTo>
                <a:cubicBezTo>
                  <a:pt x="19844" y="134715"/>
                  <a:pt x="16888" y="121937"/>
                  <a:pt x="21431" y="110903"/>
                </a:cubicBezTo>
                <a:cubicBezTo>
                  <a:pt x="23342" y="106261"/>
                  <a:pt x="30956" y="107728"/>
                  <a:pt x="35718" y="106140"/>
                </a:cubicBezTo>
                <a:cubicBezTo>
                  <a:pt x="50924" y="101071"/>
                  <a:pt x="33689" y="106405"/>
                  <a:pt x="57150" y="101378"/>
                </a:cubicBezTo>
                <a:cubicBezTo>
                  <a:pt x="63550" y="100007"/>
                  <a:pt x="76200" y="96615"/>
                  <a:pt x="76200" y="96615"/>
                </a:cubicBezTo>
                <a:lnTo>
                  <a:pt x="90487" y="87090"/>
                </a:lnTo>
                <a:cubicBezTo>
                  <a:pt x="92868" y="85503"/>
                  <a:pt x="94916" y="83233"/>
                  <a:pt x="97631" y="82328"/>
                </a:cubicBezTo>
                <a:lnTo>
                  <a:pt x="104775" y="79946"/>
                </a:lnTo>
                <a:cubicBezTo>
                  <a:pt x="107156" y="77565"/>
                  <a:pt x="109116" y="74671"/>
                  <a:pt x="111918" y="72803"/>
                </a:cubicBezTo>
                <a:cubicBezTo>
                  <a:pt x="114007" y="71411"/>
                  <a:pt x="116817" y="71544"/>
                  <a:pt x="119062" y="70421"/>
                </a:cubicBezTo>
                <a:cubicBezTo>
                  <a:pt x="121622" y="69141"/>
                  <a:pt x="123825" y="67246"/>
                  <a:pt x="126206" y="65659"/>
                </a:cubicBezTo>
                <a:cubicBezTo>
                  <a:pt x="134036" y="49998"/>
                  <a:pt x="126573" y="60986"/>
                  <a:pt x="138112" y="51371"/>
                </a:cubicBezTo>
                <a:cubicBezTo>
                  <a:pt x="144168" y="46325"/>
                  <a:pt x="145099" y="42594"/>
                  <a:pt x="152400" y="39465"/>
                </a:cubicBezTo>
                <a:cubicBezTo>
                  <a:pt x="155408" y="38176"/>
                  <a:pt x="158778" y="37983"/>
                  <a:pt x="161925" y="37084"/>
                </a:cubicBezTo>
                <a:cubicBezTo>
                  <a:pt x="164338" y="36395"/>
                  <a:pt x="166687" y="35497"/>
                  <a:pt x="169068" y="34703"/>
                </a:cubicBezTo>
                <a:cubicBezTo>
                  <a:pt x="171109" y="33342"/>
                  <a:pt x="182109" y="27331"/>
                  <a:pt x="180975" y="22796"/>
                </a:cubicBezTo>
                <a:cubicBezTo>
                  <a:pt x="180366" y="20361"/>
                  <a:pt x="176212" y="21209"/>
                  <a:pt x="173831" y="20415"/>
                </a:cubicBezTo>
                <a:cubicBezTo>
                  <a:pt x="154780" y="26764"/>
                  <a:pt x="177006" y="17240"/>
                  <a:pt x="164306" y="29940"/>
                </a:cubicBezTo>
                <a:cubicBezTo>
                  <a:pt x="156118" y="38128"/>
                  <a:pt x="151858" y="38852"/>
                  <a:pt x="142875" y="41846"/>
                </a:cubicBezTo>
                <a:cubicBezTo>
                  <a:pt x="140494" y="44227"/>
                  <a:pt x="137799" y="46332"/>
                  <a:pt x="135731" y="48990"/>
                </a:cubicBezTo>
                <a:cubicBezTo>
                  <a:pt x="132217" y="53508"/>
                  <a:pt x="130254" y="59231"/>
                  <a:pt x="126206" y="63278"/>
                </a:cubicBezTo>
                <a:lnTo>
                  <a:pt x="119062" y="70421"/>
                </a:lnTo>
                <a:cubicBezTo>
                  <a:pt x="120650" y="72802"/>
                  <a:pt x="121398" y="76048"/>
                  <a:pt x="123825" y="77565"/>
                </a:cubicBezTo>
                <a:cubicBezTo>
                  <a:pt x="128082" y="80226"/>
                  <a:pt x="138112" y="82328"/>
                  <a:pt x="138112" y="82328"/>
                </a:cubicBezTo>
                <a:cubicBezTo>
                  <a:pt x="144462" y="81534"/>
                  <a:pt x="150988" y="81630"/>
                  <a:pt x="157162" y="79946"/>
                </a:cubicBezTo>
                <a:cubicBezTo>
                  <a:pt x="177913" y="74286"/>
                  <a:pt x="151488" y="75655"/>
                  <a:pt x="171450" y="72803"/>
                </a:cubicBezTo>
                <a:cubicBezTo>
                  <a:pt x="180129" y="71563"/>
                  <a:pt x="188892" y="70951"/>
                  <a:pt x="197643" y="70421"/>
                </a:cubicBezTo>
                <a:cubicBezTo>
                  <a:pt x="215092" y="69363"/>
                  <a:pt x="267512" y="68040"/>
                  <a:pt x="250031" y="68040"/>
                </a:cubicBezTo>
                <a:cubicBezTo>
                  <a:pt x="216684" y="68040"/>
                  <a:pt x="183356" y="69627"/>
                  <a:pt x="150018" y="70421"/>
                </a:cubicBezTo>
                <a:cubicBezTo>
                  <a:pt x="128533" y="75793"/>
                  <a:pt x="124758" y="73114"/>
                  <a:pt x="138112" y="77565"/>
                </a:cubicBezTo>
                <a:cubicBezTo>
                  <a:pt x="161151" y="73726"/>
                  <a:pt x="163474" y="72803"/>
                  <a:pt x="195262" y="72803"/>
                </a:cubicBezTo>
                <a:cubicBezTo>
                  <a:pt x="217501" y="72803"/>
                  <a:pt x="239712" y="74390"/>
                  <a:pt x="261937" y="75184"/>
                </a:cubicBezTo>
                <a:cubicBezTo>
                  <a:pt x="269081" y="75978"/>
                  <a:pt x="276264" y="76472"/>
                  <a:pt x="283368" y="77565"/>
                </a:cubicBezTo>
                <a:cubicBezTo>
                  <a:pt x="286603" y="78063"/>
                  <a:pt x="289620" y="79946"/>
                  <a:pt x="292893" y="79946"/>
                </a:cubicBezTo>
                <a:cubicBezTo>
                  <a:pt x="308788" y="79946"/>
                  <a:pt x="324643" y="78359"/>
                  <a:pt x="340518" y="77565"/>
                </a:cubicBezTo>
                <a:lnTo>
                  <a:pt x="578643" y="79946"/>
                </a:lnTo>
                <a:cubicBezTo>
                  <a:pt x="585041" y="80065"/>
                  <a:pt x="591294" y="82328"/>
                  <a:pt x="597693" y="82328"/>
                </a:cubicBezTo>
                <a:cubicBezTo>
                  <a:pt x="616760" y="82328"/>
                  <a:pt x="635793" y="80740"/>
                  <a:pt x="654843" y="79946"/>
                </a:cubicBezTo>
                <a:cubicBezTo>
                  <a:pt x="698530" y="73706"/>
                  <a:pt x="636022" y="82302"/>
                  <a:pt x="700087" y="75184"/>
                </a:cubicBezTo>
                <a:cubicBezTo>
                  <a:pt x="704886" y="74651"/>
                  <a:pt x="709612" y="73597"/>
                  <a:pt x="714375" y="72803"/>
                </a:cubicBezTo>
                <a:cubicBezTo>
                  <a:pt x="776638" y="75633"/>
                  <a:pt x="771838" y="76755"/>
                  <a:pt x="842962" y="72803"/>
                </a:cubicBezTo>
                <a:cubicBezTo>
                  <a:pt x="846230" y="72621"/>
                  <a:pt x="849240" y="70827"/>
                  <a:pt x="852487" y="70421"/>
                </a:cubicBezTo>
                <a:cubicBezTo>
                  <a:pt x="861971" y="69235"/>
                  <a:pt x="871543" y="68905"/>
                  <a:pt x="881062" y="68040"/>
                </a:cubicBezTo>
                <a:lnTo>
                  <a:pt x="904875" y="65659"/>
                </a:lnTo>
                <a:cubicBezTo>
                  <a:pt x="930901" y="59153"/>
                  <a:pt x="889720" y="68929"/>
                  <a:pt x="940593" y="60896"/>
                </a:cubicBezTo>
                <a:cubicBezTo>
                  <a:pt x="947058" y="59875"/>
                  <a:pt x="953163" y="57060"/>
                  <a:pt x="959643" y="56134"/>
                </a:cubicBezTo>
                <a:cubicBezTo>
                  <a:pt x="965199" y="55340"/>
                  <a:pt x="970790" y="54757"/>
                  <a:pt x="976312" y="53753"/>
                </a:cubicBezTo>
                <a:cubicBezTo>
                  <a:pt x="979532" y="53167"/>
                  <a:pt x="982590" y="51777"/>
                  <a:pt x="985837" y="51371"/>
                </a:cubicBezTo>
                <a:cubicBezTo>
                  <a:pt x="1012889" y="47989"/>
                  <a:pt x="1059970" y="47363"/>
                  <a:pt x="1081087" y="46609"/>
                </a:cubicBezTo>
                <a:cubicBezTo>
                  <a:pt x="1153799" y="37521"/>
                  <a:pt x="1073901" y="46806"/>
                  <a:pt x="1254918" y="41846"/>
                </a:cubicBezTo>
                <a:cubicBezTo>
                  <a:pt x="1258725" y="41742"/>
                  <a:pt x="1285886" y="37763"/>
                  <a:pt x="1290637" y="37084"/>
                </a:cubicBezTo>
                <a:lnTo>
                  <a:pt x="1304925" y="32321"/>
                </a:lnTo>
                <a:lnTo>
                  <a:pt x="1312068" y="29940"/>
                </a:lnTo>
                <a:cubicBezTo>
                  <a:pt x="1368881" y="31715"/>
                  <a:pt x="1409871" y="34559"/>
                  <a:pt x="1466850" y="29940"/>
                </a:cubicBezTo>
                <a:cubicBezTo>
                  <a:pt x="1470388" y="29653"/>
                  <a:pt x="1472975" y="26198"/>
                  <a:pt x="1476375" y="25178"/>
                </a:cubicBezTo>
                <a:cubicBezTo>
                  <a:pt x="1560297" y="0"/>
                  <a:pt x="1451166" y="35960"/>
                  <a:pt x="1497806" y="20415"/>
                </a:cubicBezTo>
                <a:cubicBezTo>
                  <a:pt x="1499873" y="23517"/>
                  <a:pt x="1503437" y="32032"/>
                  <a:pt x="1509712" y="29940"/>
                </a:cubicBezTo>
                <a:cubicBezTo>
                  <a:pt x="1559855" y="13226"/>
                  <a:pt x="1462116" y="21064"/>
                  <a:pt x="1562100" y="18034"/>
                </a:cubicBezTo>
                <a:cubicBezTo>
                  <a:pt x="1601777" y="16832"/>
                  <a:pt x="1641475" y="16447"/>
                  <a:pt x="1681162" y="15653"/>
                </a:cubicBezTo>
                <a:cubicBezTo>
                  <a:pt x="1700188" y="12934"/>
                  <a:pt x="1695449" y="2555"/>
                  <a:pt x="1700212" y="3746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Forme libre 18"/>
          <p:cNvSpPr/>
          <p:nvPr/>
        </p:nvSpPr>
        <p:spPr>
          <a:xfrm>
            <a:off x="4938713" y="2985800"/>
            <a:ext cx="2257438" cy="1400463"/>
          </a:xfrm>
          <a:custGeom>
            <a:avLst/>
            <a:gdLst>
              <a:gd name="connsiteX0" fmla="*/ 47625 w 2257438"/>
              <a:gd name="connsiteY0" fmla="*/ 1400463 h 1400463"/>
              <a:gd name="connsiteX1" fmla="*/ 61912 w 2257438"/>
              <a:gd name="connsiteY1" fmla="*/ 1395700 h 1400463"/>
              <a:gd name="connsiteX2" fmla="*/ 69056 w 2257438"/>
              <a:gd name="connsiteY2" fmla="*/ 1393319 h 1400463"/>
              <a:gd name="connsiteX3" fmla="*/ 114300 w 2257438"/>
              <a:gd name="connsiteY3" fmla="*/ 1386175 h 1400463"/>
              <a:gd name="connsiteX4" fmla="*/ 130968 w 2257438"/>
              <a:gd name="connsiteY4" fmla="*/ 1383794 h 1400463"/>
              <a:gd name="connsiteX5" fmla="*/ 140493 w 2257438"/>
              <a:gd name="connsiteY5" fmla="*/ 1381413 h 1400463"/>
              <a:gd name="connsiteX6" fmla="*/ 166687 w 2257438"/>
              <a:gd name="connsiteY6" fmla="*/ 1379031 h 1400463"/>
              <a:gd name="connsiteX7" fmla="*/ 278606 w 2257438"/>
              <a:gd name="connsiteY7" fmla="*/ 1381413 h 1400463"/>
              <a:gd name="connsiteX8" fmla="*/ 300037 w 2257438"/>
              <a:gd name="connsiteY8" fmla="*/ 1383794 h 1400463"/>
              <a:gd name="connsiteX9" fmla="*/ 397668 w 2257438"/>
              <a:gd name="connsiteY9" fmla="*/ 1386175 h 1400463"/>
              <a:gd name="connsiteX10" fmla="*/ 497681 w 2257438"/>
              <a:gd name="connsiteY10" fmla="*/ 1381413 h 1400463"/>
              <a:gd name="connsiteX11" fmla="*/ 626268 w 2257438"/>
              <a:gd name="connsiteY11" fmla="*/ 1383794 h 1400463"/>
              <a:gd name="connsiteX12" fmla="*/ 676275 w 2257438"/>
              <a:gd name="connsiteY12" fmla="*/ 1386175 h 1400463"/>
              <a:gd name="connsiteX13" fmla="*/ 747712 w 2257438"/>
              <a:gd name="connsiteY13" fmla="*/ 1390938 h 1400463"/>
              <a:gd name="connsiteX14" fmla="*/ 840581 w 2257438"/>
              <a:gd name="connsiteY14" fmla="*/ 1393319 h 1400463"/>
              <a:gd name="connsiteX15" fmla="*/ 885825 w 2257438"/>
              <a:gd name="connsiteY15" fmla="*/ 1395700 h 1400463"/>
              <a:gd name="connsiteX16" fmla="*/ 897731 w 2257438"/>
              <a:gd name="connsiteY16" fmla="*/ 1398081 h 1400463"/>
              <a:gd name="connsiteX17" fmla="*/ 923925 w 2257438"/>
              <a:gd name="connsiteY17" fmla="*/ 1393319 h 1400463"/>
              <a:gd name="connsiteX18" fmla="*/ 923925 w 2257438"/>
              <a:gd name="connsiteY18" fmla="*/ 1319500 h 1400463"/>
              <a:gd name="connsiteX19" fmla="*/ 928687 w 2257438"/>
              <a:gd name="connsiteY19" fmla="*/ 1212344 h 1400463"/>
              <a:gd name="connsiteX20" fmla="*/ 928687 w 2257438"/>
              <a:gd name="connsiteY20" fmla="*/ 1131381 h 1400463"/>
              <a:gd name="connsiteX21" fmla="*/ 931068 w 2257438"/>
              <a:gd name="connsiteY21" fmla="*/ 1124238 h 1400463"/>
              <a:gd name="connsiteX22" fmla="*/ 933450 w 2257438"/>
              <a:gd name="connsiteY22" fmla="*/ 1112331 h 1400463"/>
              <a:gd name="connsiteX23" fmla="*/ 938212 w 2257438"/>
              <a:gd name="connsiteY23" fmla="*/ 1083756 h 1400463"/>
              <a:gd name="connsiteX24" fmla="*/ 940593 w 2257438"/>
              <a:gd name="connsiteY24" fmla="*/ 1055181 h 1400463"/>
              <a:gd name="connsiteX25" fmla="*/ 942975 w 2257438"/>
              <a:gd name="connsiteY25" fmla="*/ 1048038 h 1400463"/>
              <a:gd name="connsiteX26" fmla="*/ 945356 w 2257438"/>
              <a:gd name="connsiteY26" fmla="*/ 1024225 h 1400463"/>
              <a:gd name="connsiteX27" fmla="*/ 947737 w 2257438"/>
              <a:gd name="connsiteY27" fmla="*/ 1017081 h 1400463"/>
              <a:gd name="connsiteX28" fmla="*/ 950118 w 2257438"/>
              <a:gd name="connsiteY28" fmla="*/ 1007556 h 1400463"/>
              <a:gd name="connsiteX29" fmla="*/ 957262 w 2257438"/>
              <a:gd name="connsiteY29" fmla="*/ 1005175 h 1400463"/>
              <a:gd name="connsiteX30" fmla="*/ 962025 w 2257438"/>
              <a:gd name="connsiteY30" fmla="*/ 950406 h 1400463"/>
              <a:gd name="connsiteX31" fmla="*/ 964406 w 2257438"/>
              <a:gd name="connsiteY31" fmla="*/ 943263 h 1400463"/>
              <a:gd name="connsiteX32" fmla="*/ 973931 w 2257438"/>
              <a:gd name="connsiteY32" fmla="*/ 928975 h 1400463"/>
              <a:gd name="connsiteX33" fmla="*/ 976312 w 2257438"/>
              <a:gd name="connsiteY33" fmla="*/ 921831 h 1400463"/>
              <a:gd name="connsiteX34" fmla="*/ 981075 w 2257438"/>
              <a:gd name="connsiteY34" fmla="*/ 912306 h 1400463"/>
              <a:gd name="connsiteX35" fmla="*/ 988218 w 2257438"/>
              <a:gd name="connsiteY35" fmla="*/ 888494 h 1400463"/>
              <a:gd name="connsiteX36" fmla="*/ 992981 w 2257438"/>
              <a:gd name="connsiteY36" fmla="*/ 881350 h 1400463"/>
              <a:gd name="connsiteX37" fmla="*/ 1002506 w 2257438"/>
              <a:gd name="connsiteY37" fmla="*/ 867063 h 1400463"/>
              <a:gd name="connsiteX38" fmla="*/ 1007268 w 2257438"/>
              <a:gd name="connsiteY38" fmla="*/ 852775 h 1400463"/>
              <a:gd name="connsiteX39" fmla="*/ 1012031 w 2257438"/>
              <a:gd name="connsiteY39" fmla="*/ 836106 h 1400463"/>
              <a:gd name="connsiteX40" fmla="*/ 1016793 w 2257438"/>
              <a:gd name="connsiteY40" fmla="*/ 821819 h 1400463"/>
              <a:gd name="connsiteX41" fmla="*/ 1019175 w 2257438"/>
              <a:gd name="connsiteY41" fmla="*/ 814675 h 1400463"/>
              <a:gd name="connsiteX42" fmla="*/ 1021556 w 2257438"/>
              <a:gd name="connsiteY42" fmla="*/ 807531 h 1400463"/>
              <a:gd name="connsiteX43" fmla="*/ 1026318 w 2257438"/>
              <a:gd name="connsiteY43" fmla="*/ 800388 h 1400463"/>
              <a:gd name="connsiteX44" fmla="*/ 1040606 w 2257438"/>
              <a:gd name="connsiteY44" fmla="*/ 786100 h 1400463"/>
              <a:gd name="connsiteX45" fmla="*/ 1054893 w 2257438"/>
              <a:gd name="connsiteY45" fmla="*/ 764669 h 1400463"/>
              <a:gd name="connsiteX46" fmla="*/ 1059656 w 2257438"/>
              <a:gd name="connsiteY46" fmla="*/ 757525 h 1400463"/>
              <a:gd name="connsiteX47" fmla="*/ 1066800 w 2257438"/>
              <a:gd name="connsiteY47" fmla="*/ 748000 h 1400463"/>
              <a:gd name="connsiteX48" fmla="*/ 1071562 w 2257438"/>
              <a:gd name="connsiteY48" fmla="*/ 740856 h 1400463"/>
              <a:gd name="connsiteX49" fmla="*/ 1078706 w 2257438"/>
              <a:gd name="connsiteY49" fmla="*/ 733713 h 1400463"/>
              <a:gd name="connsiteX50" fmla="*/ 1083468 w 2257438"/>
              <a:gd name="connsiteY50" fmla="*/ 726569 h 1400463"/>
              <a:gd name="connsiteX51" fmla="*/ 1090612 w 2257438"/>
              <a:gd name="connsiteY51" fmla="*/ 717044 h 1400463"/>
              <a:gd name="connsiteX52" fmla="*/ 1095375 w 2257438"/>
              <a:gd name="connsiteY52" fmla="*/ 709900 h 1400463"/>
              <a:gd name="connsiteX53" fmla="*/ 1109662 w 2257438"/>
              <a:gd name="connsiteY53" fmla="*/ 695613 h 1400463"/>
              <a:gd name="connsiteX54" fmla="*/ 1116806 w 2257438"/>
              <a:gd name="connsiteY54" fmla="*/ 690850 h 1400463"/>
              <a:gd name="connsiteX55" fmla="*/ 1145381 w 2257438"/>
              <a:gd name="connsiteY55" fmla="*/ 667038 h 1400463"/>
              <a:gd name="connsiteX56" fmla="*/ 1166812 w 2257438"/>
              <a:gd name="connsiteY56" fmla="*/ 659894 h 1400463"/>
              <a:gd name="connsiteX57" fmla="*/ 1173956 w 2257438"/>
              <a:gd name="connsiteY57" fmla="*/ 657513 h 1400463"/>
              <a:gd name="connsiteX58" fmla="*/ 1181100 w 2257438"/>
              <a:gd name="connsiteY58" fmla="*/ 655131 h 1400463"/>
              <a:gd name="connsiteX59" fmla="*/ 1195387 w 2257438"/>
              <a:gd name="connsiteY59" fmla="*/ 645606 h 1400463"/>
              <a:gd name="connsiteX60" fmla="*/ 1209675 w 2257438"/>
              <a:gd name="connsiteY60" fmla="*/ 638463 h 1400463"/>
              <a:gd name="connsiteX61" fmla="*/ 1231106 w 2257438"/>
              <a:gd name="connsiteY61" fmla="*/ 624175 h 1400463"/>
              <a:gd name="connsiteX62" fmla="*/ 1238250 w 2257438"/>
              <a:gd name="connsiteY62" fmla="*/ 619413 h 1400463"/>
              <a:gd name="connsiteX63" fmla="*/ 1245393 w 2257438"/>
              <a:gd name="connsiteY63" fmla="*/ 617031 h 1400463"/>
              <a:gd name="connsiteX64" fmla="*/ 1252537 w 2257438"/>
              <a:gd name="connsiteY64" fmla="*/ 609888 h 1400463"/>
              <a:gd name="connsiteX65" fmla="*/ 1266825 w 2257438"/>
              <a:gd name="connsiteY65" fmla="*/ 605125 h 1400463"/>
              <a:gd name="connsiteX66" fmla="*/ 1273968 w 2257438"/>
              <a:gd name="connsiteY66" fmla="*/ 600363 h 1400463"/>
              <a:gd name="connsiteX67" fmla="*/ 1293018 w 2257438"/>
              <a:gd name="connsiteY67" fmla="*/ 595600 h 1400463"/>
              <a:gd name="connsiteX68" fmla="*/ 1300162 w 2257438"/>
              <a:gd name="connsiteY68" fmla="*/ 593219 h 1400463"/>
              <a:gd name="connsiteX69" fmla="*/ 1326356 w 2257438"/>
              <a:gd name="connsiteY69" fmla="*/ 583694 h 1400463"/>
              <a:gd name="connsiteX70" fmla="*/ 1335881 w 2257438"/>
              <a:gd name="connsiteY70" fmla="*/ 581313 h 1400463"/>
              <a:gd name="connsiteX71" fmla="*/ 1350168 w 2257438"/>
              <a:gd name="connsiteY71" fmla="*/ 576550 h 1400463"/>
              <a:gd name="connsiteX72" fmla="*/ 1357312 w 2257438"/>
              <a:gd name="connsiteY72" fmla="*/ 574169 h 1400463"/>
              <a:gd name="connsiteX73" fmla="*/ 1366837 w 2257438"/>
              <a:gd name="connsiteY73" fmla="*/ 571788 h 1400463"/>
              <a:gd name="connsiteX74" fmla="*/ 1395412 w 2257438"/>
              <a:gd name="connsiteY74" fmla="*/ 567025 h 1400463"/>
              <a:gd name="connsiteX75" fmla="*/ 1407318 w 2257438"/>
              <a:gd name="connsiteY75" fmla="*/ 564644 h 1400463"/>
              <a:gd name="connsiteX76" fmla="*/ 1428750 w 2257438"/>
              <a:gd name="connsiteY76" fmla="*/ 562263 h 1400463"/>
              <a:gd name="connsiteX77" fmla="*/ 1445418 w 2257438"/>
              <a:gd name="connsiteY77" fmla="*/ 559881 h 1400463"/>
              <a:gd name="connsiteX78" fmla="*/ 1471612 w 2257438"/>
              <a:gd name="connsiteY78" fmla="*/ 557500 h 1400463"/>
              <a:gd name="connsiteX79" fmla="*/ 1493043 w 2257438"/>
              <a:gd name="connsiteY79" fmla="*/ 555119 h 1400463"/>
              <a:gd name="connsiteX80" fmla="*/ 1521618 w 2257438"/>
              <a:gd name="connsiteY80" fmla="*/ 547975 h 1400463"/>
              <a:gd name="connsiteX81" fmla="*/ 1557337 w 2257438"/>
              <a:gd name="connsiteY81" fmla="*/ 550356 h 1400463"/>
              <a:gd name="connsiteX82" fmla="*/ 1583531 w 2257438"/>
              <a:gd name="connsiteY82" fmla="*/ 552738 h 1400463"/>
              <a:gd name="connsiteX83" fmla="*/ 1609725 w 2257438"/>
              <a:gd name="connsiteY83" fmla="*/ 550356 h 1400463"/>
              <a:gd name="connsiteX84" fmla="*/ 1616868 w 2257438"/>
              <a:gd name="connsiteY84" fmla="*/ 536069 h 1400463"/>
              <a:gd name="connsiteX85" fmla="*/ 1624012 w 2257438"/>
              <a:gd name="connsiteY85" fmla="*/ 528925 h 1400463"/>
              <a:gd name="connsiteX86" fmla="*/ 1633537 w 2257438"/>
              <a:gd name="connsiteY86" fmla="*/ 514638 h 1400463"/>
              <a:gd name="connsiteX87" fmla="*/ 1645443 w 2257438"/>
              <a:gd name="connsiteY87" fmla="*/ 500350 h 1400463"/>
              <a:gd name="connsiteX88" fmla="*/ 1654968 w 2257438"/>
              <a:gd name="connsiteY88" fmla="*/ 497969 h 1400463"/>
              <a:gd name="connsiteX89" fmla="*/ 1683543 w 2257438"/>
              <a:gd name="connsiteY89" fmla="*/ 495588 h 1400463"/>
              <a:gd name="connsiteX90" fmla="*/ 1697831 w 2257438"/>
              <a:gd name="connsiteY90" fmla="*/ 490825 h 1400463"/>
              <a:gd name="connsiteX91" fmla="*/ 1704975 w 2257438"/>
              <a:gd name="connsiteY91" fmla="*/ 488444 h 1400463"/>
              <a:gd name="connsiteX92" fmla="*/ 1714500 w 2257438"/>
              <a:gd name="connsiteY92" fmla="*/ 486063 h 1400463"/>
              <a:gd name="connsiteX93" fmla="*/ 1728787 w 2257438"/>
              <a:gd name="connsiteY93" fmla="*/ 481300 h 1400463"/>
              <a:gd name="connsiteX94" fmla="*/ 1735931 w 2257438"/>
              <a:gd name="connsiteY94" fmla="*/ 476538 h 1400463"/>
              <a:gd name="connsiteX95" fmla="*/ 1752600 w 2257438"/>
              <a:gd name="connsiteY95" fmla="*/ 471775 h 1400463"/>
              <a:gd name="connsiteX96" fmla="*/ 1762125 w 2257438"/>
              <a:gd name="connsiteY96" fmla="*/ 467013 h 1400463"/>
              <a:gd name="connsiteX97" fmla="*/ 1776412 w 2257438"/>
              <a:gd name="connsiteY97" fmla="*/ 462250 h 1400463"/>
              <a:gd name="connsiteX98" fmla="*/ 1783556 w 2257438"/>
              <a:gd name="connsiteY98" fmla="*/ 459869 h 1400463"/>
              <a:gd name="connsiteX99" fmla="*/ 1790700 w 2257438"/>
              <a:gd name="connsiteY99" fmla="*/ 457488 h 1400463"/>
              <a:gd name="connsiteX100" fmla="*/ 1802606 w 2257438"/>
              <a:gd name="connsiteY100" fmla="*/ 455106 h 1400463"/>
              <a:gd name="connsiteX101" fmla="*/ 1809750 w 2257438"/>
              <a:gd name="connsiteY101" fmla="*/ 452725 h 1400463"/>
              <a:gd name="connsiteX102" fmla="*/ 1821656 w 2257438"/>
              <a:gd name="connsiteY102" fmla="*/ 450344 h 1400463"/>
              <a:gd name="connsiteX103" fmla="*/ 1831181 w 2257438"/>
              <a:gd name="connsiteY103" fmla="*/ 447963 h 1400463"/>
              <a:gd name="connsiteX104" fmla="*/ 1871662 w 2257438"/>
              <a:gd name="connsiteY104" fmla="*/ 443200 h 1400463"/>
              <a:gd name="connsiteX105" fmla="*/ 1905000 w 2257438"/>
              <a:gd name="connsiteY105" fmla="*/ 438438 h 1400463"/>
              <a:gd name="connsiteX106" fmla="*/ 1945481 w 2257438"/>
              <a:gd name="connsiteY106" fmla="*/ 433675 h 1400463"/>
              <a:gd name="connsiteX107" fmla="*/ 2016918 w 2257438"/>
              <a:gd name="connsiteY107" fmla="*/ 428913 h 1400463"/>
              <a:gd name="connsiteX108" fmla="*/ 2028825 w 2257438"/>
              <a:gd name="connsiteY108" fmla="*/ 426531 h 1400463"/>
              <a:gd name="connsiteX109" fmla="*/ 2071687 w 2257438"/>
              <a:gd name="connsiteY109" fmla="*/ 421769 h 1400463"/>
              <a:gd name="connsiteX110" fmla="*/ 2100262 w 2257438"/>
              <a:gd name="connsiteY110" fmla="*/ 417006 h 1400463"/>
              <a:gd name="connsiteX111" fmla="*/ 2116931 w 2257438"/>
              <a:gd name="connsiteY111" fmla="*/ 414625 h 1400463"/>
              <a:gd name="connsiteX112" fmla="*/ 2152650 w 2257438"/>
              <a:gd name="connsiteY112" fmla="*/ 402719 h 1400463"/>
              <a:gd name="connsiteX113" fmla="*/ 2159793 w 2257438"/>
              <a:gd name="connsiteY113" fmla="*/ 400338 h 1400463"/>
              <a:gd name="connsiteX114" fmla="*/ 2166937 w 2257438"/>
              <a:gd name="connsiteY114" fmla="*/ 397956 h 1400463"/>
              <a:gd name="connsiteX115" fmla="*/ 2195512 w 2257438"/>
              <a:gd name="connsiteY115" fmla="*/ 393194 h 1400463"/>
              <a:gd name="connsiteX116" fmla="*/ 2209800 w 2257438"/>
              <a:gd name="connsiteY116" fmla="*/ 388431 h 1400463"/>
              <a:gd name="connsiteX117" fmla="*/ 2224087 w 2257438"/>
              <a:gd name="connsiteY117" fmla="*/ 381288 h 1400463"/>
              <a:gd name="connsiteX118" fmla="*/ 2247900 w 2257438"/>
              <a:gd name="connsiteY118" fmla="*/ 374144 h 1400463"/>
              <a:gd name="connsiteX119" fmla="*/ 2255043 w 2257438"/>
              <a:gd name="connsiteY119" fmla="*/ 367000 h 1400463"/>
              <a:gd name="connsiteX120" fmla="*/ 2257425 w 2257438"/>
              <a:gd name="connsiteY120" fmla="*/ 359856 h 1400463"/>
              <a:gd name="connsiteX121" fmla="*/ 2255043 w 2257438"/>
              <a:gd name="connsiteY121" fmla="*/ 345569 h 1400463"/>
              <a:gd name="connsiteX122" fmla="*/ 2247900 w 2257438"/>
              <a:gd name="connsiteY122" fmla="*/ 343188 h 1400463"/>
              <a:gd name="connsiteX123" fmla="*/ 2231231 w 2257438"/>
              <a:gd name="connsiteY123" fmla="*/ 338425 h 1400463"/>
              <a:gd name="connsiteX124" fmla="*/ 2209800 w 2257438"/>
              <a:gd name="connsiteY124" fmla="*/ 340806 h 1400463"/>
              <a:gd name="connsiteX125" fmla="*/ 2188368 w 2257438"/>
              <a:gd name="connsiteY125" fmla="*/ 345569 h 1400463"/>
              <a:gd name="connsiteX126" fmla="*/ 2150268 w 2257438"/>
              <a:gd name="connsiteY126" fmla="*/ 347950 h 1400463"/>
              <a:gd name="connsiteX127" fmla="*/ 2126456 w 2257438"/>
              <a:gd name="connsiteY127" fmla="*/ 350331 h 1400463"/>
              <a:gd name="connsiteX128" fmla="*/ 2119312 w 2257438"/>
              <a:gd name="connsiteY128" fmla="*/ 352713 h 1400463"/>
              <a:gd name="connsiteX129" fmla="*/ 2052637 w 2257438"/>
              <a:gd name="connsiteY129" fmla="*/ 347950 h 1400463"/>
              <a:gd name="connsiteX130" fmla="*/ 2043112 w 2257438"/>
              <a:gd name="connsiteY130" fmla="*/ 345569 h 1400463"/>
              <a:gd name="connsiteX131" fmla="*/ 2035968 w 2257438"/>
              <a:gd name="connsiteY131" fmla="*/ 343188 h 1400463"/>
              <a:gd name="connsiteX132" fmla="*/ 1950243 w 2257438"/>
              <a:gd name="connsiteY132" fmla="*/ 338425 h 1400463"/>
              <a:gd name="connsiteX133" fmla="*/ 1943100 w 2257438"/>
              <a:gd name="connsiteY133" fmla="*/ 336044 h 1400463"/>
              <a:gd name="connsiteX134" fmla="*/ 2007393 w 2257438"/>
              <a:gd name="connsiteY134" fmla="*/ 336044 h 1400463"/>
              <a:gd name="connsiteX135" fmla="*/ 2024062 w 2257438"/>
              <a:gd name="connsiteY135" fmla="*/ 343188 h 1400463"/>
              <a:gd name="connsiteX136" fmla="*/ 1997868 w 2257438"/>
              <a:gd name="connsiteY136" fmla="*/ 338425 h 1400463"/>
              <a:gd name="connsiteX137" fmla="*/ 1974056 w 2257438"/>
              <a:gd name="connsiteY137" fmla="*/ 328900 h 1400463"/>
              <a:gd name="connsiteX138" fmla="*/ 1959768 w 2257438"/>
              <a:gd name="connsiteY138" fmla="*/ 324138 h 1400463"/>
              <a:gd name="connsiteX139" fmla="*/ 1952625 w 2257438"/>
              <a:gd name="connsiteY139" fmla="*/ 321756 h 1400463"/>
              <a:gd name="connsiteX140" fmla="*/ 1945481 w 2257438"/>
              <a:gd name="connsiteY140" fmla="*/ 319375 h 1400463"/>
              <a:gd name="connsiteX141" fmla="*/ 1938337 w 2257438"/>
              <a:gd name="connsiteY141" fmla="*/ 316994 h 1400463"/>
              <a:gd name="connsiteX142" fmla="*/ 1919287 w 2257438"/>
              <a:gd name="connsiteY142" fmla="*/ 314613 h 1400463"/>
              <a:gd name="connsiteX143" fmla="*/ 1890712 w 2257438"/>
              <a:gd name="connsiteY143" fmla="*/ 305088 h 1400463"/>
              <a:gd name="connsiteX144" fmla="*/ 1876425 w 2257438"/>
              <a:gd name="connsiteY144" fmla="*/ 295563 h 1400463"/>
              <a:gd name="connsiteX145" fmla="*/ 1864518 w 2257438"/>
              <a:gd name="connsiteY145" fmla="*/ 293181 h 1400463"/>
              <a:gd name="connsiteX146" fmla="*/ 1857375 w 2257438"/>
              <a:gd name="connsiteY146" fmla="*/ 290800 h 1400463"/>
              <a:gd name="connsiteX147" fmla="*/ 1843087 w 2257438"/>
              <a:gd name="connsiteY147" fmla="*/ 288419 h 1400463"/>
              <a:gd name="connsiteX148" fmla="*/ 1828800 w 2257438"/>
              <a:gd name="connsiteY148" fmla="*/ 283656 h 1400463"/>
              <a:gd name="connsiteX149" fmla="*/ 1814512 w 2257438"/>
              <a:gd name="connsiteY149" fmla="*/ 281275 h 1400463"/>
              <a:gd name="connsiteX150" fmla="*/ 1807368 w 2257438"/>
              <a:gd name="connsiteY150" fmla="*/ 278894 h 1400463"/>
              <a:gd name="connsiteX151" fmla="*/ 1788318 w 2257438"/>
              <a:gd name="connsiteY151" fmla="*/ 274131 h 1400463"/>
              <a:gd name="connsiteX152" fmla="*/ 1788318 w 2257438"/>
              <a:gd name="connsiteY152" fmla="*/ 274131 h 1400463"/>
              <a:gd name="connsiteX153" fmla="*/ 1776412 w 2257438"/>
              <a:gd name="connsiteY153" fmla="*/ 271750 h 1400463"/>
              <a:gd name="connsiteX154" fmla="*/ 1752600 w 2257438"/>
              <a:gd name="connsiteY154" fmla="*/ 266988 h 1400463"/>
              <a:gd name="connsiteX155" fmla="*/ 1738312 w 2257438"/>
              <a:gd name="connsiteY155" fmla="*/ 262225 h 1400463"/>
              <a:gd name="connsiteX156" fmla="*/ 1721643 w 2257438"/>
              <a:gd name="connsiteY156" fmla="*/ 257463 h 1400463"/>
              <a:gd name="connsiteX157" fmla="*/ 1712118 w 2257438"/>
              <a:gd name="connsiteY157" fmla="*/ 255081 h 1400463"/>
              <a:gd name="connsiteX158" fmla="*/ 1690687 w 2257438"/>
              <a:gd name="connsiteY158" fmla="*/ 247938 h 1400463"/>
              <a:gd name="connsiteX159" fmla="*/ 1683543 w 2257438"/>
              <a:gd name="connsiteY159" fmla="*/ 245556 h 1400463"/>
              <a:gd name="connsiteX160" fmla="*/ 1674018 w 2257438"/>
              <a:gd name="connsiteY160" fmla="*/ 243175 h 1400463"/>
              <a:gd name="connsiteX161" fmla="*/ 1666875 w 2257438"/>
              <a:gd name="connsiteY161" fmla="*/ 238413 h 1400463"/>
              <a:gd name="connsiteX162" fmla="*/ 1712118 w 2257438"/>
              <a:gd name="connsiteY162" fmla="*/ 243175 h 1400463"/>
              <a:gd name="connsiteX163" fmla="*/ 1735931 w 2257438"/>
              <a:gd name="connsiteY163" fmla="*/ 245556 h 1400463"/>
              <a:gd name="connsiteX164" fmla="*/ 1762125 w 2257438"/>
              <a:gd name="connsiteY164" fmla="*/ 250319 h 1400463"/>
              <a:gd name="connsiteX165" fmla="*/ 1781175 w 2257438"/>
              <a:gd name="connsiteY165" fmla="*/ 255081 h 1400463"/>
              <a:gd name="connsiteX166" fmla="*/ 1790700 w 2257438"/>
              <a:gd name="connsiteY166" fmla="*/ 257463 h 1400463"/>
              <a:gd name="connsiteX167" fmla="*/ 1797843 w 2257438"/>
              <a:gd name="connsiteY167" fmla="*/ 262225 h 1400463"/>
              <a:gd name="connsiteX168" fmla="*/ 1828800 w 2257438"/>
              <a:gd name="connsiteY168" fmla="*/ 269369 h 1400463"/>
              <a:gd name="connsiteX169" fmla="*/ 1845468 w 2257438"/>
              <a:gd name="connsiteY169" fmla="*/ 276513 h 1400463"/>
              <a:gd name="connsiteX170" fmla="*/ 1864518 w 2257438"/>
              <a:gd name="connsiteY170" fmla="*/ 281275 h 1400463"/>
              <a:gd name="connsiteX171" fmla="*/ 1890712 w 2257438"/>
              <a:gd name="connsiteY171" fmla="*/ 290800 h 1400463"/>
              <a:gd name="connsiteX172" fmla="*/ 1897856 w 2257438"/>
              <a:gd name="connsiteY172" fmla="*/ 293181 h 1400463"/>
              <a:gd name="connsiteX173" fmla="*/ 1921668 w 2257438"/>
              <a:gd name="connsiteY173" fmla="*/ 300325 h 1400463"/>
              <a:gd name="connsiteX174" fmla="*/ 1947862 w 2257438"/>
              <a:gd name="connsiteY174" fmla="*/ 309850 h 1400463"/>
              <a:gd name="connsiteX175" fmla="*/ 1955006 w 2257438"/>
              <a:gd name="connsiteY175" fmla="*/ 312231 h 1400463"/>
              <a:gd name="connsiteX176" fmla="*/ 1966912 w 2257438"/>
              <a:gd name="connsiteY176" fmla="*/ 314613 h 1400463"/>
              <a:gd name="connsiteX177" fmla="*/ 1974056 w 2257438"/>
              <a:gd name="connsiteY177" fmla="*/ 316994 h 1400463"/>
              <a:gd name="connsiteX178" fmla="*/ 1988343 w 2257438"/>
              <a:gd name="connsiteY178" fmla="*/ 326519 h 1400463"/>
              <a:gd name="connsiteX179" fmla="*/ 1981200 w 2257438"/>
              <a:gd name="connsiteY179" fmla="*/ 328900 h 1400463"/>
              <a:gd name="connsiteX180" fmla="*/ 1974056 w 2257438"/>
              <a:gd name="connsiteY180" fmla="*/ 326519 h 1400463"/>
              <a:gd name="connsiteX181" fmla="*/ 1959768 w 2257438"/>
              <a:gd name="connsiteY181" fmla="*/ 324138 h 1400463"/>
              <a:gd name="connsiteX182" fmla="*/ 1921668 w 2257438"/>
              <a:gd name="connsiteY182" fmla="*/ 319375 h 1400463"/>
              <a:gd name="connsiteX183" fmla="*/ 1914525 w 2257438"/>
              <a:gd name="connsiteY183" fmla="*/ 316994 h 1400463"/>
              <a:gd name="connsiteX184" fmla="*/ 1900237 w 2257438"/>
              <a:gd name="connsiteY184" fmla="*/ 314613 h 1400463"/>
              <a:gd name="connsiteX185" fmla="*/ 1866900 w 2257438"/>
              <a:gd name="connsiteY185" fmla="*/ 305088 h 1400463"/>
              <a:gd name="connsiteX186" fmla="*/ 1828800 w 2257438"/>
              <a:gd name="connsiteY186" fmla="*/ 300325 h 1400463"/>
              <a:gd name="connsiteX187" fmla="*/ 1821656 w 2257438"/>
              <a:gd name="connsiteY187" fmla="*/ 297944 h 1400463"/>
              <a:gd name="connsiteX188" fmla="*/ 1788318 w 2257438"/>
              <a:gd name="connsiteY188" fmla="*/ 293181 h 1400463"/>
              <a:gd name="connsiteX189" fmla="*/ 1781175 w 2257438"/>
              <a:gd name="connsiteY189" fmla="*/ 290800 h 1400463"/>
              <a:gd name="connsiteX190" fmla="*/ 1771650 w 2257438"/>
              <a:gd name="connsiteY190" fmla="*/ 286038 h 1400463"/>
              <a:gd name="connsiteX191" fmla="*/ 1762125 w 2257438"/>
              <a:gd name="connsiteY191" fmla="*/ 283656 h 1400463"/>
              <a:gd name="connsiteX192" fmla="*/ 1754981 w 2257438"/>
              <a:gd name="connsiteY192" fmla="*/ 278894 h 1400463"/>
              <a:gd name="connsiteX193" fmla="*/ 1747837 w 2257438"/>
              <a:gd name="connsiteY193" fmla="*/ 276513 h 1400463"/>
              <a:gd name="connsiteX194" fmla="*/ 1738312 w 2257438"/>
              <a:gd name="connsiteY194" fmla="*/ 271750 h 1400463"/>
              <a:gd name="connsiteX195" fmla="*/ 1731168 w 2257438"/>
              <a:gd name="connsiteY195" fmla="*/ 266988 h 1400463"/>
              <a:gd name="connsiteX196" fmla="*/ 1714500 w 2257438"/>
              <a:gd name="connsiteY196" fmla="*/ 262225 h 1400463"/>
              <a:gd name="connsiteX197" fmla="*/ 1707356 w 2257438"/>
              <a:gd name="connsiteY197" fmla="*/ 259844 h 1400463"/>
              <a:gd name="connsiteX198" fmla="*/ 1700212 w 2257438"/>
              <a:gd name="connsiteY198" fmla="*/ 255081 h 1400463"/>
              <a:gd name="connsiteX199" fmla="*/ 1685925 w 2257438"/>
              <a:gd name="connsiteY199" fmla="*/ 250319 h 1400463"/>
              <a:gd name="connsiteX200" fmla="*/ 1664493 w 2257438"/>
              <a:gd name="connsiteY200" fmla="*/ 240794 h 1400463"/>
              <a:gd name="connsiteX201" fmla="*/ 1657350 w 2257438"/>
              <a:gd name="connsiteY201" fmla="*/ 238413 h 1400463"/>
              <a:gd name="connsiteX202" fmla="*/ 1671637 w 2257438"/>
              <a:gd name="connsiteY202" fmla="*/ 233650 h 1400463"/>
              <a:gd name="connsiteX203" fmla="*/ 1638300 w 2257438"/>
              <a:gd name="connsiteY203" fmla="*/ 228888 h 1400463"/>
              <a:gd name="connsiteX204" fmla="*/ 1624012 w 2257438"/>
              <a:gd name="connsiteY204" fmla="*/ 219363 h 1400463"/>
              <a:gd name="connsiteX205" fmla="*/ 1602581 w 2257438"/>
              <a:gd name="connsiteY205" fmla="*/ 214600 h 1400463"/>
              <a:gd name="connsiteX206" fmla="*/ 1593056 w 2257438"/>
              <a:gd name="connsiteY206" fmla="*/ 209838 h 1400463"/>
              <a:gd name="connsiteX207" fmla="*/ 1564481 w 2257438"/>
              <a:gd name="connsiteY207" fmla="*/ 205075 h 1400463"/>
              <a:gd name="connsiteX208" fmla="*/ 1554956 w 2257438"/>
              <a:gd name="connsiteY208" fmla="*/ 202694 h 1400463"/>
              <a:gd name="connsiteX209" fmla="*/ 1540668 w 2257438"/>
              <a:gd name="connsiteY209" fmla="*/ 200313 h 1400463"/>
              <a:gd name="connsiteX210" fmla="*/ 1514475 w 2257438"/>
              <a:gd name="connsiteY210" fmla="*/ 195550 h 1400463"/>
              <a:gd name="connsiteX211" fmla="*/ 1504950 w 2257438"/>
              <a:gd name="connsiteY211" fmla="*/ 193169 h 1400463"/>
              <a:gd name="connsiteX212" fmla="*/ 1490662 w 2257438"/>
              <a:gd name="connsiteY212" fmla="*/ 190788 h 1400463"/>
              <a:gd name="connsiteX213" fmla="*/ 1471612 w 2257438"/>
              <a:gd name="connsiteY213" fmla="*/ 186025 h 1400463"/>
              <a:gd name="connsiteX214" fmla="*/ 1443037 w 2257438"/>
              <a:gd name="connsiteY214" fmla="*/ 181263 h 1400463"/>
              <a:gd name="connsiteX215" fmla="*/ 1435893 w 2257438"/>
              <a:gd name="connsiteY215" fmla="*/ 178881 h 1400463"/>
              <a:gd name="connsiteX216" fmla="*/ 1428750 w 2257438"/>
              <a:gd name="connsiteY216" fmla="*/ 174119 h 1400463"/>
              <a:gd name="connsiteX217" fmla="*/ 1414462 w 2257438"/>
              <a:gd name="connsiteY217" fmla="*/ 169356 h 1400463"/>
              <a:gd name="connsiteX218" fmla="*/ 1407318 w 2257438"/>
              <a:gd name="connsiteY218" fmla="*/ 162213 h 1400463"/>
              <a:gd name="connsiteX219" fmla="*/ 1400175 w 2257438"/>
              <a:gd name="connsiteY219" fmla="*/ 159831 h 1400463"/>
              <a:gd name="connsiteX220" fmla="*/ 1390650 w 2257438"/>
              <a:gd name="connsiteY220" fmla="*/ 155069 h 1400463"/>
              <a:gd name="connsiteX221" fmla="*/ 1397793 w 2257438"/>
              <a:gd name="connsiteY221" fmla="*/ 152688 h 1400463"/>
              <a:gd name="connsiteX222" fmla="*/ 1438275 w 2257438"/>
              <a:gd name="connsiteY222" fmla="*/ 157450 h 1400463"/>
              <a:gd name="connsiteX223" fmla="*/ 1452562 w 2257438"/>
              <a:gd name="connsiteY223" fmla="*/ 162213 h 1400463"/>
              <a:gd name="connsiteX224" fmla="*/ 1459706 w 2257438"/>
              <a:gd name="connsiteY224" fmla="*/ 166975 h 1400463"/>
              <a:gd name="connsiteX225" fmla="*/ 1493043 w 2257438"/>
              <a:gd name="connsiteY225" fmla="*/ 176500 h 1400463"/>
              <a:gd name="connsiteX226" fmla="*/ 1509712 w 2257438"/>
              <a:gd name="connsiteY226" fmla="*/ 181263 h 1400463"/>
              <a:gd name="connsiteX227" fmla="*/ 1531143 w 2257438"/>
              <a:gd name="connsiteY227" fmla="*/ 188406 h 1400463"/>
              <a:gd name="connsiteX228" fmla="*/ 1538287 w 2257438"/>
              <a:gd name="connsiteY228" fmla="*/ 190788 h 1400463"/>
              <a:gd name="connsiteX229" fmla="*/ 1550193 w 2257438"/>
              <a:gd name="connsiteY229" fmla="*/ 193169 h 1400463"/>
              <a:gd name="connsiteX230" fmla="*/ 1583531 w 2257438"/>
              <a:gd name="connsiteY230" fmla="*/ 200313 h 1400463"/>
              <a:gd name="connsiteX231" fmla="*/ 1597818 w 2257438"/>
              <a:gd name="connsiteY231" fmla="*/ 205075 h 1400463"/>
              <a:gd name="connsiteX232" fmla="*/ 1588293 w 2257438"/>
              <a:gd name="connsiteY232" fmla="*/ 207456 h 1400463"/>
              <a:gd name="connsiteX233" fmla="*/ 1581150 w 2257438"/>
              <a:gd name="connsiteY233" fmla="*/ 209838 h 1400463"/>
              <a:gd name="connsiteX234" fmla="*/ 1545431 w 2257438"/>
              <a:gd name="connsiteY234" fmla="*/ 207456 h 1400463"/>
              <a:gd name="connsiteX235" fmla="*/ 1519237 w 2257438"/>
              <a:gd name="connsiteY235" fmla="*/ 202694 h 1400463"/>
              <a:gd name="connsiteX236" fmla="*/ 1512093 w 2257438"/>
              <a:gd name="connsiteY236" fmla="*/ 200313 h 1400463"/>
              <a:gd name="connsiteX237" fmla="*/ 1497806 w 2257438"/>
              <a:gd name="connsiteY237" fmla="*/ 197931 h 1400463"/>
              <a:gd name="connsiteX238" fmla="*/ 1488281 w 2257438"/>
              <a:gd name="connsiteY238" fmla="*/ 195550 h 1400463"/>
              <a:gd name="connsiteX239" fmla="*/ 1452562 w 2257438"/>
              <a:gd name="connsiteY239" fmla="*/ 190788 h 1400463"/>
              <a:gd name="connsiteX240" fmla="*/ 1440656 w 2257438"/>
              <a:gd name="connsiteY240" fmla="*/ 188406 h 1400463"/>
              <a:gd name="connsiteX241" fmla="*/ 1426368 w 2257438"/>
              <a:gd name="connsiteY241" fmla="*/ 186025 h 1400463"/>
              <a:gd name="connsiteX242" fmla="*/ 1412081 w 2257438"/>
              <a:gd name="connsiteY242" fmla="*/ 176500 h 1400463"/>
              <a:gd name="connsiteX243" fmla="*/ 1404937 w 2257438"/>
              <a:gd name="connsiteY243" fmla="*/ 174119 h 1400463"/>
              <a:gd name="connsiteX244" fmla="*/ 1393031 w 2257438"/>
              <a:gd name="connsiteY244" fmla="*/ 157450 h 1400463"/>
              <a:gd name="connsiteX245" fmla="*/ 1378743 w 2257438"/>
              <a:gd name="connsiteY245" fmla="*/ 152688 h 1400463"/>
              <a:gd name="connsiteX246" fmla="*/ 1371600 w 2257438"/>
              <a:gd name="connsiteY246" fmla="*/ 150306 h 1400463"/>
              <a:gd name="connsiteX247" fmla="*/ 1364456 w 2257438"/>
              <a:gd name="connsiteY247" fmla="*/ 145544 h 1400463"/>
              <a:gd name="connsiteX248" fmla="*/ 1343025 w 2257438"/>
              <a:gd name="connsiteY248" fmla="*/ 143163 h 1400463"/>
              <a:gd name="connsiteX249" fmla="*/ 1300162 w 2257438"/>
              <a:gd name="connsiteY249" fmla="*/ 140781 h 1400463"/>
              <a:gd name="connsiteX250" fmla="*/ 1283493 w 2257438"/>
              <a:gd name="connsiteY250" fmla="*/ 136019 h 1400463"/>
              <a:gd name="connsiteX251" fmla="*/ 1266825 w 2257438"/>
              <a:gd name="connsiteY251" fmla="*/ 131256 h 1400463"/>
              <a:gd name="connsiteX252" fmla="*/ 1259681 w 2257438"/>
              <a:gd name="connsiteY252" fmla="*/ 124113 h 1400463"/>
              <a:gd name="connsiteX253" fmla="*/ 1245393 w 2257438"/>
              <a:gd name="connsiteY253" fmla="*/ 119350 h 1400463"/>
              <a:gd name="connsiteX254" fmla="*/ 1228725 w 2257438"/>
              <a:gd name="connsiteY254" fmla="*/ 114588 h 1400463"/>
              <a:gd name="connsiteX255" fmla="*/ 1221581 w 2257438"/>
              <a:gd name="connsiteY255" fmla="*/ 109825 h 1400463"/>
              <a:gd name="connsiteX256" fmla="*/ 1183481 w 2257438"/>
              <a:gd name="connsiteY256" fmla="*/ 102681 h 1400463"/>
              <a:gd name="connsiteX257" fmla="*/ 1162050 w 2257438"/>
              <a:gd name="connsiteY257" fmla="*/ 100300 h 1400463"/>
              <a:gd name="connsiteX258" fmla="*/ 1140618 w 2257438"/>
              <a:gd name="connsiteY258" fmla="*/ 93156 h 1400463"/>
              <a:gd name="connsiteX259" fmla="*/ 1126331 w 2257438"/>
              <a:gd name="connsiteY259" fmla="*/ 88394 h 1400463"/>
              <a:gd name="connsiteX260" fmla="*/ 1116806 w 2257438"/>
              <a:gd name="connsiteY260" fmla="*/ 86013 h 1400463"/>
              <a:gd name="connsiteX261" fmla="*/ 1102518 w 2257438"/>
              <a:gd name="connsiteY261" fmla="*/ 81250 h 1400463"/>
              <a:gd name="connsiteX262" fmla="*/ 1081087 w 2257438"/>
              <a:gd name="connsiteY262" fmla="*/ 74106 h 1400463"/>
              <a:gd name="connsiteX263" fmla="*/ 1073943 w 2257438"/>
              <a:gd name="connsiteY263" fmla="*/ 71725 h 1400463"/>
              <a:gd name="connsiteX264" fmla="*/ 1066800 w 2257438"/>
              <a:gd name="connsiteY264" fmla="*/ 69344 h 1400463"/>
              <a:gd name="connsiteX265" fmla="*/ 1057275 w 2257438"/>
              <a:gd name="connsiteY265" fmla="*/ 66963 h 1400463"/>
              <a:gd name="connsiteX266" fmla="*/ 1042987 w 2257438"/>
              <a:gd name="connsiteY266" fmla="*/ 62200 h 1400463"/>
              <a:gd name="connsiteX267" fmla="*/ 1028700 w 2257438"/>
              <a:gd name="connsiteY267" fmla="*/ 57438 h 1400463"/>
              <a:gd name="connsiteX268" fmla="*/ 1014412 w 2257438"/>
              <a:gd name="connsiteY268" fmla="*/ 52675 h 1400463"/>
              <a:gd name="connsiteX269" fmla="*/ 1000125 w 2257438"/>
              <a:gd name="connsiteY269" fmla="*/ 50294 h 1400463"/>
              <a:gd name="connsiteX270" fmla="*/ 981075 w 2257438"/>
              <a:gd name="connsiteY270" fmla="*/ 45531 h 1400463"/>
              <a:gd name="connsiteX271" fmla="*/ 973931 w 2257438"/>
              <a:gd name="connsiteY271" fmla="*/ 43150 h 1400463"/>
              <a:gd name="connsiteX272" fmla="*/ 952500 w 2257438"/>
              <a:gd name="connsiteY272" fmla="*/ 38388 h 1400463"/>
              <a:gd name="connsiteX273" fmla="*/ 945356 w 2257438"/>
              <a:gd name="connsiteY273" fmla="*/ 36006 h 1400463"/>
              <a:gd name="connsiteX274" fmla="*/ 928687 w 2257438"/>
              <a:gd name="connsiteY274" fmla="*/ 33625 h 1400463"/>
              <a:gd name="connsiteX275" fmla="*/ 921543 w 2257438"/>
              <a:gd name="connsiteY275" fmla="*/ 31244 h 1400463"/>
              <a:gd name="connsiteX276" fmla="*/ 897731 w 2257438"/>
              <a:gd name="connsiteY276" fmla="*/ 26481 h 1400463"/>
              <a:gd name="connsiteX277" fmla="*/ 871537 w 2257438"/>
              <a:gd name="connsiteY277" fmla="*/ 19338 h 1400463"/>
              <a:gd name="connsiteX278" fmla="*/ 857250 w 2257438"/>
              <a:gd name="connsiteY278" fmla="*/ 16956 h 1400463"/>
              <a:gd name="connsiteX279" fmla="*/ 847725 w 2257438"/>
              <a:gd name="connsiteY279" fmla="*/ 14575 h 1400463"/>
              <a:gd name="connsiteX280" fmla="*/ 819150 w 2257438"/>
              <a:gd name="connsiteY280" fmla="*/ 9813 h 1400463"/>
              <a:gd name="connsiteX281" fmla="*/ 809625 w 2257438"/>
              <a:gd name="connsiteY281" fmla="*/ 7431 h 1400463"/>
              <a:gd name="connsiteX282" fmla="*/ 790575 w 2257438"/>
              <a:gd name="connsiteY282" fmla="*/ 5050 h 1400463"/>
              <a:gd name="connsiteX283" fmla="*/ 778668 w 2257438"/>
              <a:gd name="connsiteY283" fmla="*/ 2669 h 1400463"/>
              <a:gd name="connsiteX284" fmla="*/ 757237 w 2257438"/>
              <a:gd name="connsiteY284" fmla="*/ 288 h 1400463"/>
              <a:gd name="connsiteX285" fmla="*/ 735806 w 2257438"/>
              <a:gd name="connsiteY285" fmla="*/ 2669 h 1400463"/>
              <a:gd name="connsiteX286" fmla="*/ 733425 w 2257438"/>
              <a:gd name="connsiteY286" fmla="*/ 9813 h 1400463"/>
              <a:gd name="connsiteX287" fmla="*/ 728662 w 2257438"/>
              <a:gd name="connsiteY287" fmla="*/ 16956 h 1400463"/>
              <a:gd name="connsiteX288" fmla="*/ 726281 w 2257438"/>
              <a:gd name="connsiteY288" fmla="*/ 24100 h 1400463"/>
              <a:gd name="connsiteX289" fmla="*/ 721518 w 2257438"/>
              <a:gd name="connsiteY289" fmla="*/ 31244 h 1400463"/>
              <a:gd name="connsiteX290" fmla="*/ 716756 w 2257438"/>
              <a:gd name="connsiteY290" fmla="*/ 45531 h 1400463"/>
              <a:gd name="connsiteX291" fmla="*/ 721518 w 2257438"/>
              <a:gd name="connsiteY291" fmla="*/ 52675 h 1400463"/>
              <a:gd name="connsiteX292" fmla="*/ 728662 w 2257438"/>
              <a:gd name="connsiteY292" fmla="*/ 55056 h 1400463"/>
              <a:gd name="connsiteX293" fmla="*/ 759618 w 2257438"/>
              <a:gd name="connsiteY293" fmla="*/ 52675 h 1400463"/>
              <a:gd name="connsiteX294" fmla="*/ 814387 w 2257438"/>
              <a:gd name="connsiteY294" fmla="*/ 55056 h 1400463"/>
              <a:gd name="connsiteX295" fmla="*/ 828675 w 2257438"/>
              <a:gd name="connsiteY295" fmla="*/ 59819 h 1400463"/>
              <a:gd name="connsiteX296" fmla="*/ 835818 w 2257438"/>
              <a:gd name="connsiteY296" fmla="*/ 64581 h 1400463"/>
              <a:gd name="connsiteX297" fmla="*/ 850106 w 2257438"/>
              <a:gd name="connsiteY297" fmla="*/ 69344 h 1400463"/>
              <a:gd name="connsiteX298" fmla="*/ 857250 w 2257438"/>
              <a:gd name="connsiteY298" fmla="*/ 74106 h 1400463"/>
              <a:gd name="connsiteX299" fmla="*/ 871537 w 2257438"/>
              <a:gd name="connsiteY299" fmla="*/ 78869 h 1400463"/>
              <a:gd name="connsiteX300" fmla="*/ 878681 w 2257438"/>
              <a:gd name="connsiteY300" fmla="*/ 81250 h 1400463"/>
              <a:gd name="connsiteX301" fmla="*/ 888206 w 2257438"/>
              <a:gd name="connsiteY301" fmla="*/ 83631 h 1400463"/>
              <a:gd name="connsiteX302" fmla="*/ 902493 w 2257438"/>
              <a:gd name="connsiteY302" fmla="*/ 88394 h 1400463"/>
              <a:gd name="connsiteX303" fmla="*/ 916781 w 2257438"/>
              <a:gd name="connsiteY303" fmla="*/ 93156 h 1400463"/>
              <a:gd name="connsiteX304" fmla="*/ 923925 w 2257438"/>
              <a:gd name="connsiteY304" fmla="*/ 95538 h 1400463"/>
              <a:gd name="connsiteX305" fmla="*/ 933450 w 2257438"/>
              <a:gd name="connsiteY305" fmla="*/ 97919 h 1400463"/>
              <a:gd name="connsiteX306" fmla="*/ 947737 w 2257438"/>
              <a:gd name="connsiteY306" fmla="*/ 102681 h 1400463"/>
              <a:gd name="connsiteX307" fmla="*/ 966787 w 2257438"/>
              <a:gd name="connsiteY307" fmla="*/ 105063 h 1400463"/>
              <a:gd name="connsiteX308" fmla="*/ 976312 w 2257438"/>
              <a:gd name="connsiteY308" fmla="*/ 107444 h 1400463"/>
              <a:gd name="connsiteX309" fmla="*/ 992981 w 2257438"/>
              <a:gd name="connsiteY309" fmla="*/ 109825 h 1400463"/>
              <a:gd name="connsiteX310" fmla="*/ 1000125 w 2257438"/>
              <a:gd name="connsiteY310" fmla="*/ 112206 h 1400463"/>
              <a:gd name="connsiteX311" fmla="*/ 1031081 w 2257438"/>
              <a:gd name="connsiteY311" fmla="*/ 119350 h 1400463"/>
              <a:gd name="connsiteX312" fmla="*/ 1045368 w 2257438"/>
              <a:gd name="connsiteY312" fmla="*/ 124113 h 1400463"/>
              <a:gd name="connsiteX313" fmla="*/ 1062037 w 2257438"/>
              <a:gd name="connsiteY313" fmla="*/ 131256 h 1400463"/>
              <a:gd name="connsiteX314" fmla="*/ 1069181 w 2257438"/>
              <a:gd name="connsiteY314" fmla="*/ 136019 h 1400463"/>
              <a:gd name="connsiteX315" fmla="*/ 1071562 w 2257438"/>
              <a:gd name="connsiteY315" fmla="*/ 162213 h 1400463"/>
              <a:gd name="connsiteX316" fmla="*/ 1057275 w 2257438"/>
              <a:gd name="connsiteY316" fmla="*/ 171738 h 1400463"/>
              <a:gd name="connsiteX317" fmla="*/ 1040606 w 2257438"/>
              <a:gd name="connsiteY317" fmla="*/ 190788 h 1400463"/>
              <a:gd name="connsiteX318" fmla="*/ 1038225 w 2257438"/>
              <a:gd name="connsiteY318" fmla="*/ 197931 h 1400463"/>
              <a:gd name="connsiteX319" fmla="*/ 1023937 w 2257438"/>
              <a:gd name="connsiteY319" fmla="*/ 209838 h 1400463"/>
              <a:gd name="connsiteX320" fmla="*/ 1016793 w 2257438"/>
              <a:gd name="connsiteY320" fmla="*/ 219363 h 1400463"/>
              <a:gd name="connsiteX321" fmla="*/ 997743 w 2257438"/>
              <a:gd name="connsiteY321" fmla="*/ 231269 h 1400463"/>
              <a:gd name="connsiteX322" fmla="*/ 983456 w 2257438"/>
              <a:gd name="connsiteY322" fmla="*/ 236031 h 1400463"/>
              <a:gd name="connsiteX323" fmla="*/ 976312 w 2257438"/>
              <a:gd name="connsiteY323" fmla="*/ 238413 h 1400463"/>
              <a:gd name="connsiteX324" fmla="*/ 954881 w 2257438"/>
              <a:gd name="connsiteY324" fmla="*/ 255081 h 1400463"/>
              <a:gd name="connsiteX325" fmla="*/ 945356 w 2257438"/>
              <a:gd name="connsiteY325" fmla="*/ 257463 h 1400463"/>
              <a:gd name="connsiteX326" fmla="*/ 931068 w 2257438"/>
              <a:gd name="connsiteY326" fmla="*/ 262225 h 1400463"/>
              <a:gd name="connsiteX327" fmla="*/ 921543 w 2257438"/>
              <a:gd name="connsiteY327" fmla="*/ 264606 h 1400463"/>
              <a:gd name="connsiteX328" fmla="*/ 909637 w 2257438"/>
              <a:gd name="connsiteY328" fmla="*/ 266988 h 1400463"/>
              <a:gd name="connsiteX329" fmla="*/ 902493 w 2257438"/>
              <a:gd name="connsiteY329" fmla="*/ 269369 h 1400463"/>
              <a:gd name="connsiteX330" fmla="*/ 892968 w 2257438"/>
              <a:gd name="connsiteY330" fmla="*/ 271750 h 1400463"/>
              <a:gd name="connsiteX331" fmla="*/ 885825 w 2257438"/>
              <a:gd name="connsiteY331" fmla="*/ 274131 h 1400463"/>
              <a:gd name="connsiteX332" fmla="*/ 854868 w 2257438"/>
              <a:gd name="connsiteY332" fmla="*/ 278894 h 1400463"/>
              <a:gd name="connsiteX333" fmla="*/ 828675 w 2257438"/>
              <a:gd name="connsiteY333" fmla="*/ 283656 h 1400463"/>
              <a:gd name="connsiteX334" fmla="*/ 819150 w 2257438"/>
              <a:gd name="connsiteY334" fmla="*/ 286038 h 1400463"/>
              <a:gd name="connsiteX335" fmla="*/ 804862 w 2257438"/>
              <a:gd name="connsiteY335" fmla="*/ 288419 h 1400463"/>
              <a:gd name="connsiteX336" fmla="*/ 781050 w 2257438"/>
              <a:gd name="connsiteY336" fmla="*/ 295563 h 1400463"/>
              <a:gd name="connsiteX337" fmla="*/ 773906 w 2257438"/>
              <a:gd name="connsiteY337" fmla="*/ 297944 h 1400463"/>
              <a:gd name="connsiteX338" fmla="*/ 764381 w 2257438"/>
              <a:gd name="connsiteY338" fmla="*/ 300325 h 1400463"/>
              <a:gd name="connsiteX339" fmla="*/ 757237 w 2257438"/>
              <a:gd name="connsiteY339" fmla="*/ 302706 h 1400463"/>
              <a:gd name="connsiteX340" fmla="*/ 740568 w 2257438"/>
              <a:gd name="connsiteY340" fmla="*/ 305088 h 1400463"/>
              <a:gd name="connsiteX341" fmla="*/ 731043 w 2257438"/>
              <a:gd name="connsiteY341" fmla="*/ 307469 h 1400463"/>
              <a:gd name="connsiteX342" fmla="*/ 681037 w 2257438"/>
              <a:gd name="connsiteY342" fmla="*/ 312231 h 1400463"/>
              <a:gd name="connsiteX343" fmla="*/ 654843 w 2257438"/>
              <a:gd name="connsiteY343" fmla="*/ 316994 h 1400463"/>
              <a:gd name="connsiteX344" fmla="*/ 626268 w 2257438"/>
              <a:gd name="connsiteY344" fmla="*/ 321756 h 1400463"/>
              <a:gd name="connsiteX345" fmla="*/ 542925 w 2257438"/>
              <a:gd name="connsiteY345" fmla="*/ 326519 h 1400463"/>
              <a:gd name="connsiteX346" fmla="*/ 516731 w 2257438"/>
              <a:gd name="connsiteY346" fmla="*/ 328900 h 1400463"/>
              <a:gd name="connsiteX347" fmla="*/ 504825 w 2257438"/>
              <a:gd name="connsiteY347" fmla="*/ 331281 h 1400463"/>
              <a:gd name="connsiteX348" fmla="*/ 471487 w 2257438"/>
              <a:gd name="connsiteY348" fmla="*/ 336044 h 1400463"/>
              <a:gd name="connsiteX349" fmla="*/ 447675 w 2257438"/>
              <a:gd name="connsiteY349" fmla="*/ 340806 h 1400463"/>
              <a:gd name="connsiteX350" fmla="*/ 378618 w 2257438"/>
              <a:gd name="connsiteY350" fmla="*/ 345569 h 1400463"/>
              <a:gd name="connsiteX351" fmla="*/ 340518 w 2257438"/>
              <a:gd name="connsiteY351" fmla="*/ 350331 h 1400463"/>
              <a:gd name="connsiteX352" fmla="*/ 302418 w 2257438"/>
              <a:gd name="connsiteY352" fmla="*/ 357475 h 1400463"/>
              <a:gd name="connsiteX353" fmla="*/ 266700 w 2257438"/>
              <a:gd name="connsiteY353" fmla="*/ 362238 h 1400463"/>
              <a:gd name="connsiteX354" fmla="*/ 178593 w 2257438"/>
              <a:gd name="connsiteY354" fmla="*/ 367000 h 1400463"/>
              <a:gd name="connsiteX355" fmla="*/ 157162 w 2257438"/>
              <a:gd name="connsiteY355" fmla="*/ 369381 h 1400463"/>
              <a:gd name="connsiteX356" fmla="*/ 128587 w 2257438"/>
              <a:gd name="connsiteY356" fmla="*/ 371763 h 1400463"/>
              <a:gd name="connsiteX357" fmla="*/ 59531 w 2257438"/>
              <a:gd name="connsiteY357" fmla="*/ 378906 h 1400463"/>
              <a:gd name="connsiteX358" fmla="*/ 59531 w 2257438"/>
              <a:gd name="connsiteY358" fmla="*/ 421769 h 1400463"/>
              <a:gd name="connsiteX359" fmla="*/ 57150 w 2257438"/>
              <a:gd name="connsiteY359" fmla="*/ 436056 h 1400463"/>
              <a:gd name="connsiteX360" fmla="*/ 52387 w 2257438"/>
              <a:gd name="connsiteY360" fmla="*/ 450344 h 1400463"/>
              <a:gd name="connsiteX361" fmla="*/ 54768 w 2257438"/>
              <a:gd name="connsiteY361" fmla="*/ 486063 h 1400463"/>
              <a:gd name="connsiteX362" fmla="*/ 50006 w 2257438"/>
              <a:gd name="connsiteY362" fmla="*/ 507494 h 1400463"/>
              <a:gd name="connsiteX363" fmla="*/ 45243 w 2257438"/>
              <a:gd name="connsiteY363" fmla="*/ 564644 h 1400463"/>
              <a:gd name="connsiteX364" fmla="*/ 38100 w 2257438"/>
              <a:gd name="connsiteY364" fmla="*/ 593219 h 1400463"/>
              <a:gd name="connsiteX365" fmla="*/ 33337 w 2257438"/>
              <a:gd name="connsiteY365" fmla="*/ 607506 h 1400463"/>
              <a:gd name="connsiteX366" fmla="*/ 19050 w 2257438"/>
              <a:gd name="connsiteY366" fmla="*/ 662275 h 1400463"/>
              <a:gd name="connsiteX367" fmla="*/ 4762 w 2257438"/>
              <a:gd name="connsiteY367" fmla="*/ 724188 h 1400463"/>
              <a:gd name="connsiteX368" fmla="*/ 2381 w 2257438"/>
              <a:gd name="connsiteY368" fmla="*/ 755144 h 1400463"/>
              <a:gd name="connsiteX369" fmla="*/ 0 w 2257438"/>
              <a:gd name="connsiteY369" fmla="*/ 764669 h 1400463"/>
              <a:gd name="connsiteX370" fmla="*/ 2381 w 2257438"/>
              <a:gd name="connsiteY370" fmla="*/ 809913 h 1400463"/>
              <a:gd name="connsiteX371" fmla="*/ 4762 w 2257438"/>
              <a:gd name="connsiteY371" fmla="*/ 850394 h 1400463"/>
              <a:gd name="connsiteX372" fmla="*/ 7143 w 2257438"/>
              <a:gd name="connsiteY372" fmla="*/ 874206 h 1400463"/>
              <a:gd name="connsiteX373" fmla="*/ 9525 w 2257438"/>
              <a:gd name="connsiteY373" fmla="*/ 905163 h 1400463"/>
              <a:gd name="connsiteX374" fmla="*/ 14287 w 2257438"/>
              <a:gd name="connsiteY374" fmla="*/ 981363 h 1400463"/>
              <a:gd name="connsiteX375" fmla="*/ 16668 w 2257438"/>
              <a:gd name="connsiteY375" fmla="*/ 1024225 h 1400463"/>
              <a:gd name="connsiteX376" fmla="*/ 19050 w 2257438"/>
              <a:gd name="connsiteY376" fmla="*/ 1038513 h 1400463"/>
              <a:gd name="connsiteX377" fmla="*/ 23812 w 2257438"/>
              <a:gd name="connsiteY377" fmla="*/ 1076613 h 1400463"/>
              <a:gd name="connsiteX378" fmla="*/ 30956 w 2257438"/>
              <a:gd name="connsiteY378" fmla="*/ 1102806 h 1400463"/>
              <a:gd name="connsiteX379" fmla="*/ 33337 w 2257438"/>
              <a:gd name="connsiteY379" fmla="*/ 1138525 h 1400463"/>
              <a:gd name="connsiteX380" fmla="*/ 35718 w 2257438"/>
              <a:gd name="connsiteY380" fmla="*/ 1148050 h 1400463"/>
              <a:gd name="connsiteX381" fmla="*/ 38100 w 2257438"/>
              <a:gd name="connsiteY381" fmla="*/ 1162338 h 1400463"/>
              <a:gd name="connsiteX382" fmla="*/ 42862 w 2257438"/>
              <a:gd name="connsiteY382" fmla="*/ 1183769 h 1400463"/>
              <a:gd name="connsiteX383" fmla="*/ 45243 w 2257438"/>
              <a:gd name="connsiteY383" fmla="*/ 1200438 h 1400463"/>
              <a:gd name="connsiteX384" fmla="*/ 47625 w 2257438"/>
              <a:gd name="connsiteY384" fmla="*/ 1214725 h 1400463"/>
              <a:gd name="connsiteX385" fmla="*/ 45243 w 2257438"/>
              <a:gd name="connsiteY385" fmla="*/ 1250444 h 1400463"/>
              <a:gd name="connsiteX386" fmla="*/ 42862 w 2257438"/>
              <a:gd name="connsiteY386" fmla="*/ 1257588 h 1400463"/>
              <a:gd name="connsiteX387" fmla="*/ 38100 w 2257438"/>
              <a:gd name="connsiteY387" fmla="*/ 1274256 h 1400463"/>
              <a:gd name="connsiteX388" fmla="*/ 38100 w 2257438"/>
              <a:gd name="connsiteY388" fmla="*/ 1364744 h 1400463"/>
              <a:gd name="connsiteX389" fmla="*/ 45243 w 2257438"/>
              <a:gd name="connsiteY389" fmla="*/ 1390938 h 1400463"/>
              <a:gd name="connsiteX390" fmla="*/ 47625 w 2257438"/>
              <a:gd name="connsiteY390" fmla="*/ 1400463 h 1400463"/>
              <a:gd name="connsiteX391" fmla="*/ 47625 w 2257438"/>
              <a:gd name="connsiteY391" fmla="*/ 1400463 h 140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</a:cxnLst>
            <a:rect l="l" t="t" r="r" b="b"/>
            <a:pathLst>
              <a:path w="2257438" h="1400463">
                <a:moveTo>
                  <a:pt x="47625" y="1400463"/>
                </a:moveTo>
                <a:lnTo>
                  <a:pt x="61912" y="1395700"/>
                </a:lnTo>
                <a:lnTo>
                  <a:pt x="69056" y="1393319"/>
                </a:lnTo>
                <a:cubicBezTo>
                  <a:pt x="87176" y="1381238"/>
                  <a:pt x="71616" y="1389886"/>
                  <a:pt x="114300" y="1386175"/>
                </a:cubicBezTo>
                <a:cubicBezTo>
                  <a:pt x="119891" y="1385689"/>
                  <a:pt x="125446" y="1384798"/>
                  <a:pt x="130968" y="1383794"/>
                </a:cubicBezTo>
                <a:cubicBezTo>
                  <a:pt x="134188" y="1383209"/>
                  <a:pt x="137249" y="1381846"/>
                  <a:pt x="140493" y="1381413"/>
                </a:cubicBezTo>
                <a:cubicBezTo>
                  <a:pt x="149183" y="1380254"/>
                  <a:pt x="157956" y="1379825"/>
                  <a:pt x="166687" y="1379031"/>
                </a:cubicBezTo>
                <a:lnTo>
                  <a:pt x="278606" y="1381413"/>
                </a:lnTo>
                <a:cubicBezTo>
                  <a:pt x="285789" y="1381670"/>
                  <a:pt x="292855" y="1383507"/>
                  <a:pt x="300037" y="1383794"/>
                </a:cubicBezTo>
                <a:cubicBezTo>
                  <a:pt x="332564" y="1385095"/>
                  <a:pt x="365124" y="1385381"/>
                  <a:pt x="397668" y="1386175"/>
                </a:cubicBezTo>
                <a:cubicBezTo>
                  <a:pt x="436991" y="1382898"/>
                  <a:pt x="449086" y="1381413"/>
                  <a:pt x="497681" y="1381413"/>
                </a:cubicBezTo>
                <a:cubicBezTo>
                  <a:pt x="540551" y="1381413"/>
                  <a:pt x="583406" y="1383000"/>
                  <a:pt x="626268" y="1383794"/>
                </a:cubicBezTo>
                <a:lnTo>
                  <a:pt x="676275" y="1386175"/>
                </a:lnTo>
                <a:cubicBezTo>
                  <a:pt x="739005" y="1390095"/>
                  <a:pt x="656682" y="1387799"/>
                  <a:pt x="747712" y="1390938"/>
                </a:cubicBezTo>
                <a:lnTo>
                  <a:pt x="840581" y="1393319"/>
                </a:lnTo>
                <a:cubicBezTo>
                  <a:pt x="855662" y="1394113"/>
                  <a:pt x="870775" y="1394446"/>
                  <a:pt x="885825" y="1395700"/>
                </a:cubicBezTo>
                <a:cubicBezTo>
                  <a:pt x="889858" y="1396036"/>
                  <a:pt x="893692" y="1398333"/>
                  <a:pt x="897731" y="1398081"/>
                </a:cubicBezTo>
                <a:cubicBezTo>
                  <a:pt x="906588" y="1397527"/>
                  <a:pt x="915194" y="1394906"/>
                  <a:pt x="923925" y="1393319"/>
                </a:cubicBezTo>
                <a:cubicBezTo>
                  <a:pt x="919969" y="1337952"/>
                  <a:pt x="921629" y="1381472"/>
                  <a:pt x="923925" y="1319500"/>
                </a:cubicBezTo>
                <a:cubicBezTo>
                  <a:pt x="927824" y="1214233"/>
                  <a:pt x="922369" y="1262891"/>
                  <a:pt x="928687" y="1212344"/>
                </a:cubicBezTo>
                <a:cubicBezTo>
                  <a:pt x="926597" y="1172631"/>
                  <a:pt x="924576" y="1168383"/>
                  <a:pt x="928687" y="1131381"/>
                </a:cubicBezTo>
                <a:cubicBezTo>
                  <a:pt x="928964" y="1128887"/>
                  <a:pt x="930459" y="1126673"/>
                  <a:pt x="931068" y="1124238"/>
                </a:cubicBezTo>
                <a:cubicBezTo>
                  <a:pt x="932050" y="1120311"/>
                  <a:pt x="932878" y="1116338"/>
                  <a:pt x="933450" y="1112331"/>
                </a:cubicBezTo>
                <a:cubicBezTo>
                  <a:pt x="937439" y="1084413"/>
                  <a:pt x="933094" y="1099113"/>
                  <a:pt x="938212" y="1083756"/>
                </a:cubicBezTo>
                <a:cubicBezTo>
                  <a:pt x="939006" y="1074231"/>
                  <a:pt x="939330" y="1064655"/>
                  <a:pt x="940593" y="1055181"/>
                </a:cubicBezTo>
                <a:cubicBezTo>
                  <a:pt x="940925" y="1052693"/>
                  <a:pt x="942593" y="1050519"/>
                  <a:pt x="942975" y="1048038"/>
                </a:cubicBezTo>
                <a:cubicBezTo>
                  <a:pt x="944188" y="1040154"/>
                  <a:pt x="944143" y="1032110"/>
                  <a:pt x="945356" y="1024225"/>
                </a:cubicBezTo>
                <a:cubicBezTo>
                  <a:pt x="945738" y="1021744"/>
                  <a:pt x="947047" y="1019495"/>
                  <a:pt x="947737" y="1017081"/>
                </a:cubicBezTo>
                <a:cubicBezTo>
                  <a:pt x="948636" y="1013934"/>
                  <a:pt x="948074" y="1010112"/>
                  <a:pt x="950118" y="1007556"/>
                </a:cubicBezTo>
                <a:cubicBezTo>
                  <a:pt x="951686" y="1005596"/>
                  <a:pt x="954881" y="1005969"/>
                  <a:pt x="957262" y="1005175"/>
                </a:cubicBezTo>
                <a:cubicBezTo>
                  <a:pt x="958917" y="973736"/>
                  <a:pt x="956174" y="970882"/>
                  <a:pt x="962025" y="950406"/>
                </a:cubicBezTo>
                <a:cubicBezTo>
                  <a:pt x="962715" y="947993"/>
                  <a:pt x="963187" y="945457"/>
                  <a:pt x="964406" y="943263"/>
                </a:cubicBezTo>
                <a:cubicBezTo>
                  <a:pt x="967186" y="938259"/>
                  <a:pt x="973931" y="928975"/>
                  <a:pt x="973931" y="928975"/>
                </a:cubicBezTo>
                <a:cubicBezTo>
                  <a:pt x="974725" y="926594"/>
                  <a:pt x="975323" y="924138"/>
                  <a:pt x="976312" y="921831"/>
                </a:cubicBezTo>
                <a:cubicBezTo>
                  <a:pt x="977710" y="918568"/>
                  <a:pt x="979829" y="915630"/>
                  <a:pt x="981075" y="912306"/>
                </a:cubicBezTo>
                <a:cubicBezTo>
                  <a:pt x="983927" y="904700"/>
                  <a:pt x="983565" y="895472"/>
                  <a:pt x="988218" y="888494"/>
                </a:cubicBezTo>
                <a:lnTo>
                  <a:pt x="992981" y="881350"/>
                </a:lnTo>
                <a:cubicBezTo>
                  <a:pt x="1000858" y="857715"/>
                  <a:pt x="987642" y="893819"/>
                  <a:pt x="1002506" y="867063"/>
                </a:cubicBezTo>
                <a:cubicBezTo>
                  <a:pt x="1004944" y="862675"/>
                  <a:pt x="1005680" y="857538"/>
                  <a:pt x="1007268" y="852775"/>
                </a:cubicBezTo>
                <a:cubicBezTo>
                  <a:pt x="1015277" y="828747"/>
                  <a:pt x="1003054" y="866031"/>
                  <a:pt x="1012031" y="836106"/>
                </a:cubicBezTo>
                <a:cubicBezTo>
                  <a:pt x="1013473" y="831298"/>
                  <a:pt x="1015206" y="826581"/>
                  <a:pt x="1016793" y="821819"/>
                </a:cubicBezTo>
                <a:lnTo>
                  <a:pt x="1019175" y="814675"/>
                </a:lnTo>
                <a:cubicBezTo>
                  <a:pt x="1019969" y="812294"/>
                  <a:pt x="1020164" y="809620"/>
                  <a:pt x="1021556" y="807531"/>
                </a:cubicBezTo>
                <a:cubicBezTo>
                  <a:pt x="1023143" y="805150"/>
                  <a:pt x="1024417" y="802527"/>
                  <a:pt x="1026318" y="800388"/>
                </a:cubicBezTo>
                <a:cubicBezTo>
                  <a:pt x="1030793" y="795354"/>
                  <a:pt x="1036870" y="791704"/>
                  <a:pt x="1040606" y="786100"/>
                </a:cubicBezTo>
                <a:lnTo>
                  <a:pt x="1054893" y="764669"/>
                </a:lnTo>
                <a:cubicBezTo>
                  <a:pt x="1056481" y="762288"/>
                  <a:pt x="1057939" y="759815"/>
                  <a:pt x="1059656" y="757525"/>
                </a:cubicBezTo>
                <a:cubicBezTo>
                  <a:pt x="1062037" y="754350"/>
                  <a:pt x="1064493" y="751230"/>
                  <a:pt x="1066800" y="748000"/>
                </a:cubicBezTo>
                <a:cubicBezTo>
                  <a:pt x="1068463" y="745671"/>
                  <a:pt x="1069730" y="743055"/>
                  <a:pt x="1071562" y="740856"/>
                </a:cubicBezTo>
                <a:cubicBezTo>
                  <a:pt x="1073718" y="738269"/>
                  <a:pt x="1076550" y="736300"/>
                  <a:pt x="1078706" y="733713"/>
                </a:cubicBezTo>
                <a:cubicBezTo>
                  <a:pt x="1080538" y="731514"/>
                  <a:pt x="1081805" y="728898"/>
                  <a:pt x="1083468" y="726569"/>
                </a:cubicBezTo>
                <a:cubicBezTo>
                  <a:pt x="1085775" y="723339"/>
                  <a:pt x="1088305" y="720273"/>
                  <a:pt x="1090612" y="717044"/>
                </a:cubicBezTo>
                <a:cubicBezTo>
                  <a:pt x="1092276" y="714715"/>
                  <a:pt x="1093474" y="712039"/>
                  <a:pt x="1095375" y="709900"/>
                </a:cubicBezTo>
                <a:cubicBezTo>
                  <a:pt x="1099849" y="704866"/>
                  <a:pt x="1104058" y="699349"/>
                  <a:pt x="1109662" y="695613"/>
                </a:cubicBezTo>
                <a:cubicBezTo>
                  <a:pt x="1112043" y="694025"/>
                  <a:pt x="1114667" y="692751"/>
                  <a:pt x="1116806" y="690850"/>
                </a:cubicBezTo>
                <a:cubicBezTo>
                  <a:pt x="1124766" y="683774"/>
                  <a:pt x="1134306" y="670730"/>
                  <a:pt x="1145381" y="667038"/>
                </a:cubicBezTo>
                <a:lnTo>
                  <a:pt x="1166812" y="659894"/>
                </a:lnTo>
                <a:lnTo>
                  <a:pt x="1173956" y="657513"/>
                </a:lnTo>
                <a:lnTo>
                  <a:pt x="1181100" y="655131"/>
                </a:lnTo>
                <a:cubicBezTo>
                  <a:pt x="1194638" y="641593"/>
                  <a:pt x="1181604" y="652497"/>
                  <a:pt x="1195387" y="645606"/>
                </a:cubicBezTo>
                <a:cubicBezTo>
                  <a:pt x="1213845" y="636377"/>
                  <a:pt x="1191725" y="644446"/>
                  <a:pt x="1209675" y="638463"/>
                </a:cubicBezTo>
                <a:lnTo>
                  <a:pt x="1231106" y="624175"/>
                </a:lnTo>
                <a:cubicBezTo>
                  <a:pt x="1233487" y="622588"/>
                  <a:pt x="1235535" y="620318"/>
                  <a:pt x="1238250" y="619413"/>
                </a:cubicBezTo>
                <a:lnTo>
                  <a:pt x="1245393" y="617031"/>
                </a:lnTo>
                <a:cubicBezTo>
                  <a:pt x="1247774" y="614650"/>
                  <a:pt x="1249593" y="611523"/>
                  <a:pt x="1252537" y="609888"/>
                </a:cubicBezTo>
                <a:cubicBezTo>
                  <a:pt x="1256926" y="607450"/>
                  <a:pt x="1266825" y="605125"/>
                  <a:pt x="1266825" y="605125"/>
                </a:cubicBezTo>
                <a:cubicBezTo>
                  <a:pt x="1269206" y="603538"/>
                  <a:pt x="1271279" y="601341"/>
                  <a:pt x="1273968" y="600363"/>
                </a:cubicBezTo>
                <a:cubicBezTo>
                  <a:pt x="1280119" y="598126"/>
                  <a:pt x="1286808" y="597670"/>
                  <a:pt x="1293018" y="595600"/>
                </a:cubicBezTo>
                <a:cubicBezTo>
                  <a:pt x="1295399" y="594806"/>
                  <a:pt x="1297812" y="594100"/>
                  <a:pt x="1300162" y="593219"/>
                </a:cubicBezTo>
                <a:cubicBezTo>
                  <a:pt x="1309640" y="589665"/>
                  <a:pt x="1316339" y="586198"/>
                  <a:pt x="1326356" y="583694"/>
                </a:cubicBezTo>
                <a:cubicBezTo>
                  <a:pt x="1329531" y="582900"/>
                  <a:pt x="1332746" y="582253"/>
                  <a:pt x="1335881" y="581313"/>
                </a:cubicBezTo>
                <a:cubicBezTo>
                  <a:pt x="1340689" y="579870"/>
                  <a:pt x="1345406" y="578138"/>
                  <a:pt x="1350168" y="576550"/>
                </a:cubicBezTo>
                <a:cubicBezTo>
                  <a:pt x="1352549" y="575756"/>
                  <a:pt x="1354877" y="574778"/>
                  <a:pt x="1357312" y="574169"/>
                </a:cubicBezTo>
                <a:cubicBezTo>
                  <a:pt x="1360487" y="573375"/>
                  <a:pt x="1363642" y="572498"/>
                  <a:pt x="1366837" y="571788"/>
                </a:cubicBezTo>
                <a:cubicBezTo>
                  <a:pt x="1383686" y="568043"/>
                  <a:pt x="1375514" y="570341"/>
                  <a:pt x="1395412" y="567025"/>
                </a:cubicBezTo>
                <a:cubicBezTo>
                  <a:pt x="1399404" y="566360"/>
                  <a:pt x="1403311" y="565216"/>
                  <a:pt x="1407318" y="564644"/>
                </a:cubicBezTo>
                <a:cubicBezTo>
                  <a:pt x="1414434" y="563628"/>
                  <a:pt x="1421618" y="563155"/>
                  <a:pt x="1428750" y="562263"/>
                </a:cubicBezTo>
                <a:cubicBezTo>
                  <a:pt x="1434319" y="561567"/>
                  <a:pt x="1439840" y="560501"/>
                  <a:pt x="1445418" y="559881"/>
                </a:cubicBezTo>
                <a:cubicBezTo>
                  <a:pt x="1454132" y="558913"/>
                  <a:pt x="1462888" y="558372"/>
                  <a:pt x="1471612" y="557500"/>
                </a:cubicBezTo>
                <a:cubicBezTo>
                  <a:pt x="1478764" y="556785"/>
                  <a:pt x="1485899" y="555913"/>
                  <a:pt x="1493043" y="555119"/>
                </a:cubicBezTo>
                <a:cubicBezTo>
                  <a:pt x="1511911" y="548829"/>
                  <a:pt x="1502379" y="551181"/>
                  <a:pt x="1521618" y="547975"/>
                </a:cubicBezTo>
                <a:lnTo>
                  <a:pt x="1557337" y="550356"/>
                </a:lnTo>
                <a:cubicBezTo>
                  <a:pt x="1566079" y="551028"/>
                  <a:pt x="1574764" y="552738"/>
                  <a:pt x="1583531" y="552738"/>
                </a:cubicBezTo>
                <a:cubicBezTo>
                  <a:pt x="1592298" y="552738"/>
                  <a:pt x="1600994" y="551150"/>
                  <a:pt x="1609725" y="550356"/>
                </a:cubicBezTo>
                <a:cubicBezTo>
                  <a:pt x="1612111" y="543198"/>
                  <a:pt x="1611740" y="542223"/>
                  <a:pt x="1616868" y="536069"/>
                </a:cubicBezTo>
                <a:cubicBezTo>
                  <a:pt x="1619024" y="533482"/>
                  <a:pt x="1621944" y="531583"/>
                  <a:pt x="1624012" y="528925"/>
                </a:cubicBezTo>
                <a:cubicBezTo>
                  <a:pt x="1627526" y="524407"/>
                  <a:pt x="1630362" y="519400"/>
                  <a:pt x="1633537" y="514638"/>
                </a:cubicBezTo>
                <a:cubicBezTo>
                  <a:pt x="1636571" y="510088"/>
                  <a:pt x="1640509" y="503170"/>
                  <a:pt x="1645443" y="500350"/>
                </a:cubicBezTo>
                <a:cubicBezTo>
                  <a:pt x="1648284" y="498726"/>
                  <a:pt x="1651721" y="498375"/>
                  <a:pt x="1654968" y="497969"/>
                </a:cubicBezTo>
                <a:cubicBezTo>
                  <a:pt x="1664452" y="496784"/>
                  <a:pt x="1674018" y="496382"/>
                  <a:pt x="1683543" y="495588"/>
                </a:cubicBezTo>
                <a:lnTo>
                  <a:pt x="1697831" y="490825"/>
                </a:lnTo>
                <a:cubicBezTo>
                  <a:pt x="1700212" y="490031"/>
                  <a:pt x="1702540" y="489053"/>
                  <a:pt x="1704975" y="488444"/>
                </a:cubicBezTo>
                <a:cubicBezTo>
                  <a:pt x="1708150" y="487650"/>
                  <a:pt x="1711365" y="487003"/>
                  <a:pt x="1714500" y="486063"/>
                </a:cubicBezTo>
                <a:cubicBezTo>
                  <a:pt x="1719308" y="484620"/>
                  <a:pt x="1724610" y="484084"/>
                  <a:pt x="1728787" y="481300"/>
                </a:cubicBezTo>
                <a:cubicBezTo>
                  <a:pt x="1731168" y="479713"/>
                  <a:pt x="1733371" y="477818"/>
                  <a:pt x="1735931" y="476538"/>
                </a:cubicBezTo>
                <a:cubicBezTo>
                  <a:pt x="1741697" y="473655"/>
                  <a:pt x="1746484" y="474068"/>
                  <a:pt x="1752600" y="471775"/>
                </a:cubicBezTo>
                <a:cubicBezTo>
                  <a:pt x="1755924" y="470529"/>
                  <a:pt x="1758829" y="468331"/>
                  <a:pt x="1762125" y="467013"/>
                </a:cubicBezTo>
                <a:cubicBezTo>
                  <a:pt x="1766786" y="465149"/>
                  <a:pt x="1771650" y="463838"/>
                  <a:pt x="1776412" y="462250"/>
                </a:cubicBezTo>
                <a:lnTo>
                  <a:pt x="1783556" y="459869"/>
                </a:lnTo>
                <a:cubicBezTo>
                  <a:pt x="1785937" y="459075"/>
                  <a:pt x="1788239" y="457980"/>
                  <a:pt x="1790700" y="457488"/>
                </a:cubicBezTo>
                <a:cubicBezTo>
                  <a:pt x="1794669" y="456694"/>
                  <a:pt x="1798680" y="456088"/>
                  <a:pt x="1802606" y="455106"/>
                </a:cubicBezTo>
                <a:cubicBezTo>
                  <a:pt x="1805041" y="454497"/>
                  <a:pt x="1807315" y="453334"/>
                  <a:pt x="1809750" y="452725"/>
                </a:cubicBezTo>
                <a:cubicBezTo>
                  <a:pt x="1813676" y="451743"/>
                  <a:pt x="1817705" y="451222"/>
                  <a:pt x="1821656" y="450344"/>
                </a:cubicBezTo>
                <a:cubicBezTo>
                  <a:pt x="1824851" y="449634"/>
                  <a:pt x="1827961" y="448548"/>
                  <a:pt x="1831181" y="447963"/>
                </a:cubicBezTo>
                <a:cubicBezTo>
                  <a:pt x="1844060" y="445621"/>
                  <a:pt x="1858874" y="444479"/>
                  <a:pt x="1871662" y="443200"/>
                </a:cubicBezTo>
                <a:cubicBezTo>
                  <a:pt x="1889817" y="438662"/>
                  <a:pt x="1875760" y="441687"/>
                  <a:pt x="1905000" y="438438"/>
                </a:cubicBezTo>
                <a:cubicBezTo>
                  <a:pt x="1924484" y="436273"/>
                  <a:pt x="1925212" y="435517"/>
                  <a:pt x="1945481" y="433675"/>
                </a:cubicBezTo>
                <a:cubicBezTo>
                  <a:pt x="1970546" y="431397"/>
                  <a:pt x="1991403" y="430414"/>
                  <a:pt x="2016918" y="428913"/>
                </a:cubicBezTo>
                <a:cubicBezTo>
                  <a:pt x="2020887" y="428119"/>
                  <a:pt x="2024824" y="427147"/>
                  <a:pt x="2028825" y="426531"/>
                </a:cubicBezTo>
                <a:cubicBezTo>
                  <a:pt x="2041337" y="424606"/>
                  <a:pt x="2059523" y="422985"/>
                  <a:pt x="2071687" y="421769"/>
                </a:cubicBezTo>
                <a:cubicBezTo>
                  <a:pt x="2086206" y="416930"/>
                  <a:pt x="2074743" y="420196"/>
                  <a:pt x="2100262" y="417006"/>
                </a:cubicBezTo>
                <a:cubicBezTo>
                  <a:pt x="2105831" y="416310"/>
                  <a:pt x="2111375" y="415419"/>
                  <a:pt x="2116931" y="414625"/>
                </a:cubicBezTo>
                <a:lnTo>
                  <a:pt x="2152650" y="402719"/>
                </a:lnTo>
                <a:lnTo>
                  <a:pt x="2159793" y="400338"/>
                </a:lnTo>
                <a:cubicBezTo>
                  <a:pt x="2162174" y="399544"/>
                  <a:pt x="2164461" y="398369"/>
                  <a:pt x="2166937" y="397956"/>
                </a:cubicBezTo>
                <a:cubicBezTo>
                  <a:pt x="2176462" y="396369"/>
                  <a:pt x="2186351" y="396248"/>
                  <a:pt x="2195512" y="393194"/>
                </a:cubicBezTo>
                <a:cubicBezTo>
                  <a:pt x="2200275" y="391606"/>
                  <a:pt x="2205623" y="391216"/>
                  <a:pt x="2209800" y="388431"/>
                </a:cubicBezTo>
                <a:cubicBezTo>
                  <a:pt x="2219032" y="382277"/>
                  <a:pt x="2214228" y="384574"/>
                  <a:pt x="2224087" y="381288"/>
                </a:cubicBezTo>
                <a:cubicBezTo>
                  <a:pt x="2245490" y="367018"/>
                  <a:pt x="2209593" y="389467"/>
                  <a:pt x="2247900" y="374144"/>
                </a:cubicBezTo>
                <a:cubicBezTo>
                  <a:pt x="2251027" y="372893"/>
                  <a:pt x="2252662" y="369381"/>
                  <a:pt x="2255043" y="367000"/>
                </a:cubicBezTo>
                <a:cubicBezTo>
                  <a:pt x="2255837" y="364619"/>
                  <a:pt x="2257425" y="362366"/>
                  <a:pt x="2257425" y="359856"/>
                </a:cubicBezTo>
                <a:cubicBezTo>
                  <a:pt x="2257425" y="355028"/>
                  <a:pt x="2257438" y="349761"/>
                  <a:pt x="2255043" y="345569"/>
                </a:cubicBezTo>
                <a:cubicBezTo>
                  <a:pt x="2253798" y="343390"/>
                  <a:pt x="2250313" y="343878"/>
                  <a:pt x="2247900" y="343188"/>
                </a:cubicBezTo>
                <a:cubicBezTo>
                  <a:pt x="2226962" y="337205"/>
                  <a:pt x="2248366" y="344136"/>
                  <a:pt x="2231231" y="338425"/>
                </a:cubicBezTo>
                <a:cubicBezTo>
                  <a:pt x="2224087" y="339219"/>
                  <a:pt x="2216890" y="339624"/>
                  <a:pt x="2209800" y="340806"/>
                </a:cubicBezTo>
                <a:cubicBezTo>
                  <a:pt x="2180990" y="345608"/>
                  <a:pt x="2237995" y="341058"/>
                  <a:pt x="2188368" y="345569"/>
                </a:cubicBezTo>
                <a:cubicBezTo>
                  <a:pt x="2175695" y="346721"/>
                  <a:pt x="2162955" y="346974"/>
                  <a:pt x="2150268" y="347950"/>
                </a:cubicBezTo>
                <a:cubicBezTo>
                  <a:pt x="2142315" y="348562"/>
                  <a:pt x="2134393" y="349537"/>
                  <a:pt x="2126456" y="350331"/>
                </a:cubicBezTo>
                <a:cubicBezTo>
                  <a:pt x="2124075" y="351125"/>
                  <a:pt x="2121822" y="352713"/>
                  <a:pt x="2119312" y="352713"/>
                </a:cubicBezTo>
                <a:cubicBezTo>
                  <a:pt x="2094137" y="352713"/>
                  <a:pt x="2075319" y="352486"/>
                  <a:pt x="2052637" y="347950"/>
                </a:cubicBezTo>
                <a:cubicBezTo>
                  <a:pt x="2049428" y="347308"/>
                  <a:pt x="2046259" y="346468"/>
                  <a:pt x="2043112" y="345569"/>
                </a:cubicBezTo>
                <a:cubicBezTo>
                  <a:pt x="2040698" y="344879"/>
                  <a:pt x="2038471" y="343381"/>
                  <a:pt x="2035968" y="343188"/>
                </a:cubicBezTo>
                <a:cubicBezTo>
                  <a:pt x="2007433" y="340993"/>
                  <a:pt x="1978818" y="340013"/>
                  <a:pt x="1950243" y="338425"/>
                </a:cubicBezTo>
                <a:cubicBezTo>
                  <a:pt x="1947862" y="337631"/>
                  <a:pt x="1940615" y="336399"/>
                  <a:pt x="1943100" y="336044"/>
                </a:cubicBezTo>
                <a:cubicBezTo>
                  <a:pt x="1974782" y="331519"/>
                  <a:pt x="1980023" y="333307"/>
                  <a:pt x="2007393" y="336044"/>
                </a:cubicBezTo>
                <a:cubicBezTo>
                  <a:pt x="2007916" y="336218"/>
                  <a:pt x="2026418" y="342010"/>
                  <a:pt x="2024062" y="343188"/>
                </a:cubicBezTo>
                <a:cubicBezTo>
                  <a:pt x="2023423" y="343507"/>
                  <a:pt x="1999720" y="338930"/>
                  <a:pt x="1997868" y="338425"/>
                </a:cubicBezTo>
                <a:cubicBezTo>
                  <a:pt x="1973041" y="331655"/>
                  <a:pt x="1993143" y="336534"/>
                  <a:pt x="1974056" y="328900"/>
                </a:cubicBezTo>
                <a:cubicBezTo>
                  <a:pt x="1969395" y="327036"/>
                  <a:pt x="1964531" y="325726"/>
                  <a:pt x="1959768" y="324138"/>
                </a:cubicBezTo>
                <a:lnTo>
                  <a:pt x="1952625" y="321756"/>
                </a:lnTo>
                <a:lnTo>
                  <a:pt x="1945481" y="319375"/>
                </a:lnTo>
                <a:cubicBezTo>
                  <a:pt x="1943100" y="318581"/>
                  <a:pt x="1940828" y="317305"/>
                  <a:pt x="1938337" y="316994"/>
                </a:cubicBezTo>
                <a:lnTo>
                  <a:pt x="1919287" y="314613"/>
                </a:lnTo>
                <a:cubicBezTo>
                  <a:pt x="1904900" y="311016"/>
                  <a:pt x="1901695" y="311678"/>
                  <a:pt x="1890712" y="305088"/>
                </a:cubicBezTo>
                <a:cubicBezTo>
                  <a:pt x="1885804" y="302143"/>
                  <a:pt x="1882037" y="296686"/>
                  <a:pt x="1876425" y="295563"/>
                </a:cubicBezTo>
                <a:cubicBezTo>
                  <a:pt x="1872456" y="294769"/>
                  <a:pt x="1868445" y="294163"/>
                  <a:pt x="1864518" y="293181"/>
                </a:cubicBezTo>
                <a:cubicBezTo>
                  <a:pt x="1862083" y="292572"/>
                  <a:pt x="1859825" y="291344"/>
                  <a:pt x="1857375" y="290800"/>
                </a:cubicBezTo>
                <a:cubicBezTo>
                  <a:pt x="1852662" y="289753"/>
                  <a:pt x="1847771" y="289590"/>
                  <a:pt x="1843087" y="288419"/>
                </a:cubicBezTo>
                <a:cubicBezTo>
                  <a:pt x="1838217" y="287201"/>
                  <a:pt x="1833752" y="284481"/>
                  <a:pt x="1828800" y="283656"/>
                </a:cubicBezTo>
                <a:cubicBezTo>
                  <a:pt x="1824037" y="282862"/>
                  <a:pt x="1819225" y="282322"/>
                  <a:pt x="1814512" y="281275"/>
                </a:cubicBezTo>
                <a:cubicBezTo>
                  <a:pt x="1812062" y="280731"/>
                  <a:pt x="1809790" y="279554"/>
                  <a:pt x="1807368" y="278894"/>
                </a:cubicBezTo>
                <a:cubicBezTo>
                  <a:pt x="1801053" y="277172"/>
                  <a:pt x="1794668" y="275719"/>
                  <a:pt x="1788318" y="274131"/>
                </a:cubicBezTo>
                <a:lnTo>
                  <a:pt x="1788318" y="274131"/>
                </a:lnTo>
                <a:lnTo>
                  <a:pt x="1776412" y="271750"/>
                </a:lnTo>
                <a:cubicBezTo>
                  <a:pt x="1765524" y="269771"/>
                  <a:pt x="1762316" y="269903"/>
                  <a:pt x="1752600" y="266988"/>
                </a:cubicBezTo>
                <a:cubicBezTo>
                  <a:pt x="1747791" y="265545"/>
                  <a:pt x="1743182" y="263442"/>
                  <a:pt x="1738312" y="262225"/>
                </a:cubicBezTo>
                <a:cubicBezTo>
                  <a:pt x="1708588" y="254795"/>
                  <a:pt x="1745516" y="264285"/>
                  <a:pt x="1721643" y="257463"/>
                </a:cubicBezTo>
                <a:cubicBezTo>
                  <a:pt x="1718496" y="256564"/>
                  <a:pt x="1715253" y="256021"/>
                  <a:pt x="1712118" y="255081"/>
                </a:cubicBezTo>
                <a:cubicBezTo>
                  <a:pt x="1704906" y="252917"/>
                  <a:pt x="1697831" y="250319"/>
                  <a:pt x="1690687" y="247938"/>
                </a:cubicBezTo>
                <a:cubicBezTo>
                  <a:pt x="1688306" y="247144"/>
                  <a:pt x="1685978" y="246165"/>
                  <a:pt x="1683543" y="245556"/>
                </a:cubicBezTo>
                <a:lnTo>
                  <a:pt x="1674018" y="243175"/>
                </a:lnTo>
                <a:cubicBezTo>
                  <a:pt x="1671637" y="241588"/>
                  <a:pt x="1664023" y="238651"/>
                  <a:pt x="1666875" y="238413"/>
                </a:cubicBezTo>
                <a:cubicBezTo>
                  <a:pt x="1716450" y="234282"/>
                  <a:pt x="1688112" y="239746"/>
                  <a:pt x="1712118" y="243175"/>
                </a:cubicBezTo>
                <a:cubicBezTo>
                  <a:pt x="1720015" y="244303"/>
                  <a:pt x="1727993" y="244762"/>
                  <a:pt x="1735931" y="245556"/>
                </a:cubicBezTo>
                <a:cubicBezTo>
                  <a:pt x="1750503" y="250415"/>
                  <a:pt x="1737125" y="246473"/>
                  <a:pt x="1762125" y="250319"/>
                </a:cubicBezTo>
                <a:cubicBezTo>
                  <a:pt x="1777849" y="252738"/>
                  <a:pt x="1769350" y="251702"/>
                  <a:pt x="1781175" y="255081"/>
                </a:cubicBezTo>
                <a:cubicBezTo>
                  <a:pt x="1784322" y="255980"/>
                  <a:pt x="1787525" y="256669"/>
                  <a:pt x="1790700" y="257463"/>
                </a:cubicBezTo>
                <a:cubicBezTo>
                  <a:pt x="1793081" y="259050"/>
                  <a:pt x="1795102" y="261403"/>
                  <a:pt x="1797843" y="262225"/>
                </a:cubicBezTo>
                <a:cubicBezTo>
                  <a:pt x="1818219" y="268337"/>
                  <a:pt x="1810317" y="260129"/>
                  <a:pt x="1828800" y="269369"/>
                </a:cubicBezTo>
                <a:cubicBezTo>
                  <a:pt x="1836597" y="273267"/>
                  <a:pt x="1837767" y="274413"/>
                  <a:pt x="1845468" y="276513"/>
                </a:cubicBezTo>
                <a:cubicBezTo>
                  <a:pt x="1851783" y="278235"/>
                  <a:pt x="1858441" y="278844"/>
                  <a:pt x="1864518" y="281275"/>
                </a:cubicBezTo>
                <a:cubicBezTo>
                  <a:pt x="1881084" y="287902"/>
                  <a:pt x="1872372" y="284687"/>
                  <a:pt x="1890712" y="290800"/>
                </a:cubicBezTo>
                <a:cubicBezTo>
                  <a:pt x="1893093" y="291594"/>
                  <a:pt x="1895421" y="292572"/>
                  <a:pt x="1897856" y="293181"/>
                </a:cubicBezTo>
                <a:cubicBezTo>
                  <a:pt x="1907206" y="295519"/>
                  <a:pt x="1912014" y="296463"/>
                  <a:pt x="1921668" y="300325"/>
                </a:cubicBezTo>
                <a:cubicBezTo>
                  <a:pt x="1938234" y="306952"/>
                  <a:pt x="1929522" y="303737"/>
                  <a:pt x="1947862" y="309850"/>
                </a:cubicBezTo>
                <a:cubicBezTo>
                  <a:pt x="1950243" y="310644"/>
                  <a:pt x="1952545" y="311739"/>
                  <a:pt x="1955006" y="312231"/>
                </a:cubicBezTo>
                <a:cubicBezTo>
                  <a:pt x="1958975" y="313025"/>
                  <a:pt x="1962986" y="313631"/>
                  <a:pt x="1966912" y="314613"/>
                </a:cubicBezTo>
                <a:cubicBezTo>
                  <a:pt x="1969347" y="315222"/>
                  <a:pt x="1971862" y="315775"/>
                  <a:pt x="1974056" y="316994"/>
                </a:cubicBezTo>
                <a:cubicBezTo>
                  <a:pt x="1979059" y="319774"/>
                  <a:pt x="1988343" y="326519"/>
                  <a:pt x="1988343" y="326519"/>
                </a:cubicBezTo>
                <a:cubicBezTo>
                  <a:pt x="1985962" y="327313"/>
                  <a:pt x="1983710" y="328900"/>
                  <a:pt x="1981200" y="328900"/>
                </a:cubicBezTo>
                <a:cubicBezTo>
                  <a:pt x="1978690" y="328900"/>
                  <a:pt x="1976506" y="327063"/>
                  <a:pt x="1974056" y="326519"/>
                </a:cubicBezTo>
                <a:cubicBezTo>
                  <a:pt x="1969343" y="325472"/>
                  <a:pt x="1964531" y="324932"/>
                  <a:pt x="1959768" y="324138"/>
                </a:cubicBezTo>
                <a:cubicBezTo>
                  <a:pt x="1940936" y="317858"/>
                  <a:pt x="1962843" y="324521"/>
                  <a:pt x="1921668" y="319375"/>
                </a:cubicBezTo>
                <a:cubicBezTo>
                  <a:pt x="1919178" y="319064"/>
                  <a:pt x="1916975" y="317538"/>
                  <a:pt x="1914525" y="316994"/>
                </a:cubicBezTo>
                <a:cubicBezTo>
                  <a:pt x="1909812" y="315947"/>
                  <a:pt x="1905000" y="315407"/>
                  <a:pt x="1900237" y="314613"/>
                </a:cubicBezTo>
                <a:cubicBezTo>
                  <a:pt x="1890053" y="311218"/>
                  <a:pt x="1877374" y="306585"/>
                  <a:pt x="1866900" y="305088"/>
                </a:cubicBezTo>
                <a:cubicBezTo>
                  <a:pt x="1843116" y="301689"/>
                  <a:pt x="1855809" y="303326"/>
                  <a:pt x="1828800" y="300325"/>
                </a:cubicBezTo>
                <a:cubicBezTo>
                  <a:pt x="1826419" y="299531"/>
                  <a:pt x="1824106" y="298488"/>
                  <a:pt x="1821656" y="297944"/>
                </a:cubicBezTo>
                <a:cubicBezTo>
                  <a:pt x="1812834" y="295984"/>
                  <a:pt x="1796548" y="294210"/>
                  <a:pt x="1788318" y="293181"/>
                </a:cubicBezTo>
                <a:cubicBezTo>
                  <a:pt x="1785937" y="292387"/>
                  <a:pt x="1783482" y="291789"/>
                  <a:pt x="1781175" y="290800"/>
                </a:cubicBezTo>
                <a:cubicBezTo>
                  <a:pt x="1777912" y="289402"/>
                  <a:pt x="1774974" y="287284"/>
                  <a:pt x="1771650" y="286038"/>
                </a:cubicBezTo>
                <a:cubicBezTo>
                  <a:pt x="1768586" y="284889"/>
                  <a:pt x="1765300" y="284450"/>
                  <a:pt x="1762125" y="283656"/>
                </a:cubicBezTo>
                <a:cubicBezTo>
                  <a:pt x="1759744" y="282069"/>
                  <a:pt x="1757541" y="280174"/>
                  <a:pt x="1754981" y="278894"/>
                </a:cubicBezTo>
                <a:cubicBezTo>
                  <a:pt x="1752736" y="277772"/>
                  <a:pt x="1750144" y="277502"/>
                  <a:pt x="1747837" y="276513"/>
                </a:cubicBezTo>
                <a:cubicBezTo>
                  <a:pt x="1744574" y="275115"/>
                  <a:pt x="1741394" y="273511"/>
                  <a:pt x="1738312" y="271750"/>
                </a:cubicBezTo>
                <a:cubicBezTo>
                  <a:pt x="1735827" y="270330"/>
                  <a:pt x="1733728" y="268268"/>
                  <a:pt x="1731168" y="266988"/>
                </a:cubicBezTo>
                <a:cubicBezTo>
                  <a:pt x="1727355" y="265081"/>
                  <a:pt x="1718069" y="263245"/>
                  <a:pt x="1714500" y="262225"/>
                </a:cubicBezTo>
                <a:cubicBezTo>
                  <a:pt x="1712086" y="261535"/>
                  <a:pt x="1709737" y="260638"/>
                  <a:pt x="1707356" y="259844"/>
                </a:cubicBezTo>
                <a:cubicBezTo>
                  <a:pt x="1704975" y="258256"/>
                  <a:pt x="1702827" y="256243"/>
                  <a:pt x="1700212" y="255081"/>
                </a:cubicBezTo>
                <a:cubicBezTo>
                  <a:pt x="1695625" y="253042"/>
                  <a:pt x="1685925" y="250319"/>
                  <a:pt x="1685925" y="250319"/>
                </a:cubicBezTo>
                <a:cubicBezTo>
                  <a:pt x="1674604" y="242771"/>
                  <a:pt x="1681497" y="246461"/>
                  <a:pt x="1664493" y="240794"/>
                </a:cubicBezTo>
                <a:lnTo>
                  <a:pt x="1657350" y="238413"/>
                </a:lnTo>
                <a:cubicBezTo>
                  <a:pt x="1662112" y="236825"/>
                  <a:pt x="1676399" y="235237"/>
                  <a:pt x="1671637" y="233650"/>
                </a:cubicBezTo>
                <a:cubicBezTo>
                  <a:pt x="1656176" y="228497"/>
                  <a:pt x="1666993" y="231496"/>
                  <a:pt x="1638300" y="228888"/>
                </a:cubicBezTo>
                <a:cubicBezTo>
                  <a:pt x="1611006" y="223429"/>
                  <a:pt x="1607247" y="227745"/>
                  <a:pt x="1624012" y="219363"/>
                </a:cubicBezTo>
                <a:cubicBezTo>
                  <a:pt x="1615453" y="217936"/>
                  <a:pt x="1610040" y="217796"/>
                  <a:pt x="1602581" y="214600"/>
                </a:cubicBezTo>
                <a:cubicBezTo>
                  <a:pt x="1599318" y="213202"/>
                  <a:pt x="1596424" y="210961"/>
                  <a:pt x="1593056" y="209838"/>
                </a:cubicBezTo>
                <a:cubicBezTo>
                  <a:pt x="1587125" y="207861"/>
                  <a:pt x="1569239" y="205940"/>
                  <a:pt x="1564481" y="205075"/>
                </a:cubicBezTo>
                <a:cubicBezTo>
                  <a:pt x="1561261" y="204490"/>
                  <a:pt x="1558165" y="203336"/>
                  <a:pt x="1554956" y="202694"/>
                </a:cubicBezTo>
                <a:cubicBezTo>
                  <a:pt x="1550221" y="201747"/>
                  <a:pt x="1545431" y="201107"/>
                  <a:pt x="1540668" y="200313"/>
                </a:cubicBezTo>
                <a:cubicBezTo>
                  <a:pt x="1525344" y="195203"/>
                  <a:pt x="1541395" y="200036"/>
                  <a:pt x="1514475" y="195550"/>
                </a:cubicBezTo>
                <a:cubicBezTo>
                  <a:pt x="1511247" y="195012"/>
                  <a:pt x="1508159" y="193811"/>
                  <a:pt x="1504950" y="193169"/>
                </a:cubicBezTo>
                <a:cubicBezTo>
                  <a:pt x="1500215" y="192222"/>
                  <a:pt x="1495383" y="191800"/>
                  <a:pt x="1490662" y="190788"/>
                </a:cubicBezTo>
                <a:cubicBezTo>
                  <a:pt x="1484262" y="189417"/>
                  <a:pt x="1478068" y="187101"/>
                  <a:pt x="1471612" y="186025"/>
                </a:cubicBezTo>
                <a:lnTo>
                  <a:pt x="1443037" y="181263"/>
                </a:lnTo>
                <a:cubicBezTo>
                  <a:pt x="1440656" y="180469"/>
                  <a:pt x="1438138" y="180004"/>
                  <a:pt x="1435893" y="178881"/>
                </a:cubicBezTo>
                <a:cubicBezTo>
                  <a:pt x="1433334" y="177601"/>
                  <a:pt x="1431365" y="175281"/>
                  <a:pt x="1428750" y="174119"/>
                </a:cubicBezTo>
                <a:cubicBezTo>
                  <a:pt x="1424162" y="172080"/>
                  <a:pt x="1414462" y="169356"/>
                  <a:pt x="1414462" y="169356"/>
                </a:cubicBezTo>
                <a:cubicBezTo>
                  <a:pt x="1412081" y="166975"/>
                  <a:pt x="1410120" y="164081"/>
                  <a:pt x="1407318" y="162213"/>
                </a:cubicBezTo>
                <a:cubicBezTo>
                  <a:pt x="1405230" y="160821"/>
                  <a:pt x="1402482" y="160820"/>
                  <a:pt x="1400175" y="159831"/>
                </a:cubicBezTo>
                <a:cubicBezTo>
                  <a:pt x="1396912" y="158433"/>
                  <a:pt x="1393825" y="156656"/>
                  <a:pt x="1390650" y="155069"/>
                </a:cubicBezTo>
                <a:cubicBezTo>
                  <a:pt x="1393031" y="154275"/>
                  <a:pt x="1395283" y="152688"/>
                  <a:pt x="1397793" y="152688"/>
                </a:cubicBezTo>
                <a:cubicBezTo>
                  <a:pt x="1400882" y="152688"/>
                  <a:pt x="1434086" y="156926"/>
                  <a:pt x="1438275" y="157450"/>
                </a:cubicBezTo>
                <a:cubicBezTo>
                  <a:pt x="1443037" y="159038"/>
                  <a:pt x="1448385" y="159429"/>
                  <a:pt x="1452562" y="162213"/>
                </a:cubicBezTo>
                <a:cubicBezTo>
                  <a:pt x="1454943" y="163800"/>
                  <a:pt x="1457091" y="165813"/>
                  <a:pt x="1459706" y="166975"/>
                </a:cubicBezTo>
                <a:cubicBezTo>
                  <a:pt x="1473473" y="173094"/>
                  <a:pt x="1477898" y="171452"/>
                  <a:pt x="1493043" y="176500"/>
                </a:cubicBezTo>
                <a:cubicBezTo>
                  <a:pt x="1517052" y="184502"/>
                  <a:pt x="1479811" y="172293"/>
                  <a:pt x="1509712" y="181263"/>
                </a:cubicBezTo>
                <a:cubicBezTo>
                  <a:pt x="1509725" y="181267"/>
                  <a:pt x="1527564" y="187213"/>
                  <a:pt x="1531143" y="188406"/>
                </a:cubicBezTo>
                <a:cubicBezTo>
                  <a:pt x="1533524" y="189200"/>
                  <a:pt x="1535826" y="190296"/>
                  <a:pt x="1538287" y="190788"/>
                </a:cubicBezTo>
                <a:lnTo>
                  <a:pt x="1550193" y="193169"/>
                </a:lnTo>
                <a:cubicBezTo>
                  <a:pt x="1563389" y="195568"/>
                  <a:pt x="1570030" y="195813"/>
                  <a:pt x="1583531" y="200313"/>
                </a:cubicBezTo>
                <a:lnTo>
                  <a:pt x="1597818" y="205075"/>
                </a:lnTo>
                <a:cubicBezTo>
                  <a:pt x="1594643" y="205869"/>
                  <a:pt x="1591440" y="206557"/>
                  <a:pt x="1588293" y="207456"/>
                </a:cubicBezTo>
                <a:cubicBezTo>
                  <a:pt x="1585880" y="208146"/>
                  <a:pt x="1583660" y="209838"/>
                  <a:pt x="1581150" y="209838"/>
                </a:cubicBezTo>
                <a:cubicBezTo>
                  <a:pt x="1569217" y="209838"/>
                  <a:pt x="1557337" y="208250"/>
                  <a:pt x="1545431" y="207456"/>
                </a:cubicBezTo>
                <a:cubicBezTo>
                  <a:pt x="1517196" y="200398"/>
                  <a:pt x="1561896" y="211225"/>
                  <a:pt x="1519237" y="202694"/>
                </a:cubicBezTo>
                <a:cubicBezTo>
                  <a:pt x="1516776" y="202202"/>
                  <a:pt x="1514543" y="200858"/>
                  <a:pt x="1512093" y="200313"/>
                </a:cubicBezTo>
                <a:cubicBezTo>
                  <a:pt x="1507380" y="199266"/>
                  <a:pt x="1502540" y="198878"/>
                  <a:pt x="1497806" y="197931"/>
                </a:cubicBezTo>
                <a:cubicBezTo>
                  <a:pt x="1494597" y="197289"/>
                  <a:pt x="1491490" y="196192"/>
                  <a:pt x="1488281" y="195550"/>
                </a:cubicBezTo>
                <a:cubicBezTo>
                  <a:pt x="1469577" y="191810"/>
                  <a:pt x="1474811" y="193967"/>
                  <a:pt x="1452562" y="190788"/>
                </a:cubicBezTo>
                <a:cubicBezTo>
                  <a:pt x="1448555" y="190216"/>
                  <a:pt x="1444638" y="189130"/>
                  <a:pt x="1440656" y="188406"/>
                </a:cubicBezTo>
                <a:cubicBezTo>
                  <a:pt x="1435906" y="187542"/>
                  <a:pt x="1431131" y="186819"/>
                  <a:pt x="1426368" y="186025"/>
                </a:cubicBezTo>
                <a:cubicBezTo>
                  <a:pt x="1409383" y="180363"/>
                  <a:pt x="1429920" y="188392"/>
                  <a:pt x="1412081" y="176500"/>
                </a:cubicBezTo>
                <a:cubicBezTo>
                  <a:pt x="1409992" y="175108"/>
                  <a:pt x="1407318" y="174913"/>
                  <a:pt x="1404937" y="174119"/>
                </a:cubicBezTo>
                <a:cubicBezTo>
                  <a:pt x="1401800" y="167844"/>
                  <a:pt x="1399715" y="161163"/>
                  <a:pt x="1393031" y="157450"/>
                </a:cubicBezTo>
                <a:cubicBezTo>
                  <a:pt x="1388642" y="155012"/>
                  <a:pt x="1383506" y="154276"/>
                  <a:pt x="1378743" y="152688"/>
                </a:cubicBezTo>
                <a:cubicBezTo>
                  <a:pt x="1376362" y="151894"/>
                  <a:pt x="1373688" y="151698"/>
                  <a:pt x="1371600" y="150306"/>
                </a:cubicBezTo>
                <a:cubicBezTo>
                  <a:pt x="1369219" y="148719"/>
                  <a:pt x="1367232" y="146238"/>
                  <a:pt x="1364456" y="145544"/>
                </a:cubicBezTo>
                <a:cubicBezTo>
                  <a:pt x="1357483" y="143801"/>
                  <a:pt x="1350193" y="143694"/>
                  <a:pt x="1343025" y="143163"/>
                </a:cubicBezTo>
                <a:cubicBezTo>
                  <a:pt x="1328754" y="142106"/>
                  <a:pt x="1314450" y="141575"/>
                  <a:pt x="1300162" y="140781"/>
                </a:cubicBezTo>
                <a:cubicBezTo>
                  <a:pt x="1283027" y="135070"/>
                  <a:pt x="1304431" y="142001"/>
                  <a:pt x="1283493" y="136019"/>
                </a:cubicBezTo>
                <a:cubicBezTo>
                  <a:pt x="1259540" y="129176"/>
                  <a:pt x="1296657" y="138716"/>
                  <a:pt x="1266825" y="131256"/>
                </a:cubicBezTo>
                <a:cubicBezTo>
                  <a:pt x="1264444" y="128875"/>
                  <a:pt x="1262625" y="125748"/>
                  <a:pt x="1259681" y="124113"/>
                </a:cubicBezTo>
                <a:cubicBezTo>
                  <a:pt x="1255292" y="121675"/>
                  <a:pt x="1250156" y="120938"/>
                  <a:pt x="1245393" y="119350"/>
                </a:cubicBezTo>
                <a:cubicBezTo>
                  <a:pt x="1235147" y="115935"/>
                  <a:pt x="1240682" y="117577"/>
                  <a:pt x="1228725" y="114588"/>
                </a:cubicBezTo>
                <a:cubicBezTo>
                  <a:pt x="1226344" y="113000"/>
                  <a:pt x="1224271" y="110803"/>
                  <a:pt x="1221581" y="109825"/>
                </a:cubicBezTo>
                <a:cubicBezTo>
                  <a:pt x="1208778" y="105169"/>
                  <a:pt x="1196848" y="104254"/>
                  <a:pt x="1183481" y="102681"/>
                </a:cubicBezTo>
                <a:lnTo>
                  <a:pt x="1162050" y="100300"/>
                </a:lnTo>
                <a:lnTo>
                  <a:pt x="1140618" y="93156"/>
                </a:lnTo>
                <a:lnTo>
                  <a:pt x="1126331" y="88394"/>
                </a:lnTo>
                <a:cubicBezTo>
                  <a:pt x="1123156" y="87600"/>
                  <a:pt x="1119941" y="86953"/>
                  <a:pt x="1116806" y="86013"/>
                </a:cubicBezTo>
                <a:cubicBezTo>
                  <a:pt x="1111997" y="84570"/>
                  <a:pt x="1107281" y="82838"/>
                  <a:pt x="1102518" y="81250"/>
                </a:cubicBezTo>
                <a:lnTo>
                  <a:pt x="1081087" y="74106"/>
                </a:lnTo>
                <a:lnTo>
                  <a:pt x="1073943" y="71725"/>
                </a:lnTo>
                <a:cubicBezTo>
                  <a:pt x="1071562" y="70931"/>
                  <a:pt x="1069235" y="69953"/>
                  <a:pt x="1066800" y="69344"/>
                </a:cubicBezTo>
                <a:cubicBezTo>
                  <a:pt x="1063625" y="68550"/>
                  <a:pt x="1060410" y="67903"/>
                  <a:pt x="1057275" y="66963"/>
                </a:cubicBezTo>
                <a:cubicBezTo>
                  <a:pt x="1052466" y="65520"/>
                  <a:pt x="1047750" y="63788"/>
                  <a:pt x="1042987" y="62200"/>
                </a:cubicBezTo>
                <a:lnTo>
                  <a:pt x="1028700" y="57438"/>
                </a:lnTo>
                <a:cubicBezTo>
                  <a:pt x="1028693" y="57436"/>
                  <a:pt x="1014420" y="52676"/>
                  <a:pt x="1014412" y="52675"/>
                </a:cubicBezTo>
                <a:cubicBezTo>
                  <a:pt x="1009650" y="51881"/>
                  <a:pt x="1004846" y="51306"/>
                  <a:pt x="1000125" y="50294"/>
                </a:cubicBezTo>
                <a:cubicBezTo>
                  <a:pt x="993725" y="48922"/>
                  <a:pt x="987285" y="47601"/>
                  <a:pt x="981075" y="45531"/>
                </a:cubicBezTo>
                <a:cubicBezTo>
                  <a:pt x="978694" y="44737"/>
                  <a:pt x="976366" y="43759"/>
                  <a:pt x="973931" y="43150"/>
                </a:cubicBezTo>
                <a:cubicBezTo>
                  <a:pt x="954324" y="38249"/>
                  <a:pt x="969583" y="43269"/>
                  <a:pt x="952500" y="38388"/>
                </a:cubicBezTo>
                <a:cubicBezTo>
                  <a:pt x="950086" y="37698"/>
                  <a:pt x="947817" y="36498"/>
                  <a:pt x="945356" y="36006"/>
                </a:cubicBezTo>
                <a:cubicBezTo>
                  <a:pt x="939852" y="34905"/>
                  <a:pt x="934243" y="34419"/>
                  <a:pt x="928687" y="33625"/>
                </a:cubicBezTo>
                <a:cubicBezTo>
                  <a:pt x="926306" y="32831"/>
                  <a:pt x="923989" y="31808"/>
                  <a:pt x="921543" y="31244"/>
                </a:cubicBezTo>
                <a:cubicBezTo>
                  <a:pt x="913656" y="29424"/>
                  <a:pt x="905410" y="29040"/>
                  <a:pt x="897731" y="26481"/>
                </a:cubicBezTo>
                <a:cubicBezTo>
                  <a:pt x="888496" y="23403"/>
                  <a:pt x="882284" y="21130"/>
                  <a:pt x="871537" y="19338"/>
                </a:cubicBezTo>
                <a:cubicBezTo>
                  <a:pt x="866775" y="18544"/>
                  <a:pt x="861984" y="17903"/>
                  <a:pt x="857250" y="16956"/>
                </a:cubicBezTo>
                <a:cubicBezTo>
                  <a:pt x="854041" y="16314"/>
                  <a:pt x="850942" y="15178"/>
                  <a:pt x="847725" y="14575"/>
                </a:cubicBezTo>
                <a:cubicBezTo>
                  <a:pt x="838234" y="12796"/>
                  <a:pt x="828518" y="12156"/>
                  <a:pt x="819150" y="9813"/>
                </a:cubicBezTo>
                <a:cubicBezTo>
                  <a:pt x="815975" y="9019"/>
                  <a:pt x="812853" y="7969"/>
                  <a:pt x="809625" y="7431"/>
                </a:cubicBezTo>
                <a:cubicBezTo>
                  <a:pt x="803313" y="6379"/>
                  <a:pt x="796900" y="6023"/>
                  <a:pt x="790575" y="5050"/>
                </a:cubicBezTo>
                <a:cubicBezTo>
                  <a:pt x="786574" y="4435"/>
                  <a:pt x="782675" y="3241"/>
                  <a:pt x="778668" y="2669"/>
                </a:cubicBezTo>
                <a:cubicBezTo>
                  <a:pt x="771553" y="1653"/>
                  <a:pt x="764381" y="1082"/>
                  <a:pt x="757237" y="288"/>
                </a:cubicBezTo>
                <a:cubicBezTo>
                  <a:pt x="750093" y="1082"/>
                  <a:pt x="742480" y="0"/>
                  <a:pt x="735806" y="2669"/>
                </a:cubicBezTo>
                <a:cubicBezTo>
                  <a:pt x="733475" y="3601"/>
                  <a:pt x="734548" y="7568"/>
                  <a:pt x="733425" y="9813"/>
                </a:cubicBezTo>
                <a:cubicBezTo>
                  <a:pt x="732145" y="12373"/>
                  <a:pt x="730250" y="14575"/>
                  <a:pt x="728662" y="16956"/>
                </a:cubicBezTo>
                <a:cubicBezTo>
                  <a:pt x="727868" y="19337"/>
                  <a:pt x="727404" y="21855"/>
                  <a:pt x="726281" y="24100"/>
                </a:cubicBezTo>
                <a:cubicBezTo>
                  <a:pt x="725001" y="26660"/>
                  <a:pt x="722680" y="28629"/>
                  <a:pt x="721518" y="31244"/>
                </a:cubicBezTo>
                <a:cubicBezTo>
                  <a:pt x="719479" y="35831"/>
                  <a:pt x="716756" y="45531"/>
                  <a:pt x="716756" y="45531"/>
                </a:cubicBezTo>
                <a:cubicBezTo>
                  <a:pt x="718343" y="47912"/>
                  <a:pt x="719283" y="50887"/>
                  <a:pt x="721518" y="52675"/>
                </a:cubicBezTo>
                <a:cubicBezTo>
                  <a:pt x="723478" y="54243"/>
                  <a:pt x="726152" y="55056"/>
                  <a:pt x="728662" y="55056"/>
                </a:cubicBezTo>
                <a:cubicBezTo>
                  <a:pt x="739011" y="55056"/>
                  <a:pt x="749299" y="53469"/>
                  <a:pt x="759618" y="52675"/>
                </a:cubicBezTo>
                <a:cubicBezTo>
                  <a:pt x="777874" y="53469"/>
                  <a:pt x="796210" y="53176"/>
                  <a:pt x="814387" y="55056"/>
                </a:cubicBezTo>
                <a:cubicBezTo>
                  <a:pt x="819381" y="55573"/>
                  <a:pt x="828675" y="59819"/>
                  <a:pt x="828675" y="59819"/>
                </a:cubicBezTo>
                <a:cubicBezTo>
                  <a:pt x="831056" y="61406"/>
                  <a:pt x="833203" y="63419"/>
                  <a:pt x="835818" y="64581"/>
                </a:cubicBezTo>
                <a:cubicBezTo>
                  <a:pt x="840406" y="66620"/>
                  <a:pt x="845929" y="66559"/>
                  <a:pt x="850106" y="69344"/>
                </a:cubicBezTo>
                <a:cubicBezTo>
                  <a:pt x="852487" y="70931"/>
                  <a:pt x="854635" y="72944"/>
                  <a:pt x="857250" y="74106"/>
                </a:cubicBezTo>
                <a:cubicBezTo>
                  <a:pt x="861837" y="76145"/>
                  <a:pt x="866775" y="77281"/>
                  <a:pt x="871537" y="78869"/>
                </a:cubicBezTo>
                <a:cubicBezTo>
                  <a:pt x="873918" y="79663"/>
                  <a:pt x="876246" y="80641"/>
                  <a:pt x="878681" y="81250"/>
                </a:cubicBezTo>
                <a:cubicBezTo>
                  <a:pt x="881856" y="82044"/>
                  <a:pt x="885071" y="82691"/>
                  <a:pt x="888206" y="83631"/>
                </a:cubicBezTo>
                <a:cubicBezTo>
                  <a:pt x="893014" y="85074"/>
                  <a:pt x="897731" y="86806"/>
                  <a:pt x="902493" y="88394"/>
                </a:cubicBezTo>
                <a:lnTo>
                  <a:pt x="916781" y="93156"/>
                </a:lnTo>
                <a:cubicBezTo>
                  <a:pt x="919162" y="93950"/>
                  <a:pt x="921490" y="94929"/>
                  <a:pt x="923925" y="95538"/>
                </a:cubicBezTo>
                <a:cubicBezTo>
                  <a:pt x="927100" y="96332"/>
                  <a:pt x="930315" y="96979"/>
                  <a:pt x="933450" y="97919"/>
                </a:cubicBezTo>
                <a:cubicBezTo>
                  <a:pt x="938258" y="99361"/>
                  <a:pt x="942756" y="102058"/>
                  <a:pt x="947737" y="102681"/>
                </a:cubicBezTo>
                <a:cubicBezTo>
                  <a:pt x="954087" y="103475"/>
                  <a:pt x="960475" y="104011"/>
                  <a:pt x="966787" y="105063"/>
                </a:cubicBezTo>
                <a:cubicBezTo>
                  <a:pt x="970015" y="105601"/>
                  <a:pt x="973092" y="106859"/>
                  <a:pt x="976312" y="107444"/>
                </a:cubicBezTo>
                <a:cubicBezTo>
                  <a:pt x="981834" y="108448"/>
                  <a:pt x="987425" y="109031"/>
                  <a:pt x="992981" y="109825"/>
                </a:cubicBezTo>
                <a:cubicBezTo>
                  <a:pt x="995362" y="110619"/>
                  <a:pt x="997690" y="111597"/>
                  <a:pt x="1000125" y="112206"/>
                </a:cubicBezTo>
                <a:cubicBezTo>
                  <a:pt x="1015216" y="115979"/>
                  <a:pt x="1013334" y="113433"/>
                  <a:pt x="1031081" y="119350"/>
                </a:cubicBezTo>
                <a:cubicBezTo>
                  <a:pt x="1035843" y="120938"/>
                  <a:pt x="1041191" y="121329"/>
                  <a:pt x="1045368" y="124113"/>
                </a:cubicBezTo>
                <a:cubicBezTo>
                  <a:pt x="1055235" y="130690"/>
                  <a:pt x="1049736" y="128181"/>
                  <a:pt x="1062037" y="131256"/>
                </a:cubicBezTo>
                <a:cubicBezTo>
                  <a:pt x="1064418" y="132844"/>
                  <a:pt x="1067349" y="133820"/>
                  <a:pt x="1069181" y="136019"/>
                </a:cubicBezTo>
                <a:cubicBezTo>
                  <a:pt x="1074981" y="142979"/>
                  <a:pt x="1076773" y="154024"/>
                  <a:pt x="1071562" y="162213"/>
                </a:cubicBezTo>
                <a:cubicBezTo>
                  <a:pt x="1068489" y="167042"/>
                  <a:pt x="1057275" y="171738"/>
                  <a:pt x="1057275" y="171738"/>
                </a:cubicBezTo>
                <a:cubicBezTo>
                  <a:pt x="1046162" y="188406"/>
                  <a:pt x="1052512" y="182850"/>
                  <a:pt x="1040606" y="190788"/>
                </a:cubicBezTo>
                <a:cubicBezTo>
                  <a:pt x="1039812" y="193169"/>
                  <a:pt x="1039617" y="195843"/>
                  <a:pt x="1038225" y="197931"/>
                </a:cubicBezTo>
                <a:cubicBezTo>
                  <a:pt x="1030423" y="209633"/>
                  <a:pt x="1032722" y="201053"/>
                  <a:pt x="1023937" y="209838"/>
                </a:cubicBezTo>
                <a:cubicBezTo>
                  <a:pt x="1021131" y="212644"/>
                  <a:pt x="1019599" y="216557"/>
                  <a:pt x="1016793" y="219363"/>
                </a:cubicBezTo>
                <a:cubicBezTo>
                  <a:pt x="1012019" y="224137"/>
                  <a:pt x="1004028" y="228755"/>
                  <a:pt x="997743" y="231269"/>
                </a:cubicBezTo>
                <a:cubicBezTo>
                  <a:pt x="993082" y="233133"/>
                  <a:pt x="988218" y="234444"/>
                  <a:pt x="983456" y="236031"/>
                </a:cubicBezTo>
                <a:lnTo>
                  <a:pt x="976312" y="238413"/>
                </a:lnTo>
                <a:cubicBezTo>
                  <a:pt x="970707" y="244017"/>
                  <a:pt x="962475" y="253182"/>
                  <a:pt x="954881" y="255081"/>
                </a:cubicBezTo>
                <a:cubicBezTo>
                  <a:pt x="951706" y="255875"/>
                  <a:pt x="948491" y="256523"/>
                  <a:pt x="945356" y="257463"/>
                </a:cubicBezTo>
                <a:cubicBezTo>
                  <a:pt x="940548" y="258906"/>
                  <a:pt x="935938" y="261008"/>
                  <a:pt x="931068" y="262225"/>
                </a:cubicBezTo>
                <a:cubicBezTo>
                  <a:pt x="927893" y="263019"/>
                  <a:pt x="924738" y="263896"/>
                  <a:pt x="921543" y="264606"/>
                </a:cubicBezTo>
                <a:cubicBezTo>
                  <a:pt x="917592" y="265484"/>
                  <a:pt x="913563" y="266006"/>
                  <a:pt x="909637" y="266988"/>
                </a:cubicBezTo>
                <a:cubicBezTo>
                  <a:pt x="907202" y="267597"/>
                  <a:pt x="904907" y="268679"/>
                  <a:pt x="902493" y="269369"/>
                </a:cubicBezTo>
                <a:cubicBezTo>
                  <a:pt x="899346" y="270268"/>
                  <a:pt x="896115" y="270851"/>
                  <a:pt x="892968" y="271750"/>
                </a:cubicBezTo>
                <a:cubicBezTo>
                  <a:pt x="890555" y="272439"/>
                  <a:pt x="888260" y="273522"/>
                  <a:pt x="885825" y="274131"/>
                </a:cubicBezTo>
                <a:cubicBezTo>
                  <a:pt x="874910" y="276860"/>
                  <a:pt x="866445" y="277447"/>
                  <a:pt x="854868" y="278894"/>
                </a:cubicBezTo>
                <a:cubicBezTo>
                  <a:pt x="839540" y="284003"/>
                  <a:pt x="855605" y="279167"/>
                  <a:pt x="828675" y="283656"/>
                </a:cubicBezTo>
                <a:cubicBezTo>
                  <a:pt x="825447" y="284194"/>
                  <a:pt x="822359" y="285396"/>
                  <a:pt x="819150" y="286038"/>
                </a:cubicBezTo>
                <a:cubicBezTo>
                  <a:pt x="814415" y="286985"/>
                  <a:pt x="809597" y="287472"/>
                  <a:pt x="804862" y="288419"/>
                </a:cubicBezTo>
                <a:cubicBezTo>
                  <a:pt x="795861" y="290219"/>
                  <a:pt x="790168" y="292523"/>
                  <a:pt x="781050" y="295563"/>
                </a:cubicBezTo>
                <a:cubicBezTo>
                  <a:pt x="778669" y="296357"/>
                  <a:pt x="776341" y="297335"/>
                  <a:pt x="773906" y="297944"/>
                </a:cubicBezTo>
                <a:cubicBezTo>
                  <a:pt x="770731" y="298738"/>
                  <a:pt x="767528" y="299426"/>
                  <a:pt x="764381" y="300325"/>
                </a:cubicBezTo>
                <a:cubicBezTo>
                  <a:pt x="761967" y="301015"/>
                  <a:pt x="759698" y="302214"/>
                  <a:pt x="757237" y="302706"/>
                </a:cubicBezTo>
                <a:cubicBezTo>
                  <a:pt x="751733" y="303807"/>
                  <a:pt x="746090" y="304084"/>
                  <a:pt x="740568" y="305088"/>
                </a:cubicBezTo>
                <a:cubicBezTo>
                  <a:pt x="737348" y="305673"/>
                  <a:pt x="734292" y="307079"/>
                  <a:pt x="731043" y="307469"/>
                </a:cubicBezTo>
                <a:cubicBezTo>
                  <a:pt x="714418" y="309464"/>
                  <a:pt x="681037" y="312231"/>
                  <a:pt x="681037" y="312231"/>
                </a:cubicBezTo>
                <a:cubicBezTo>
                  <a:pt x="651687" y="318103"/>
                  <a:pt x="688286" y="310914"/>
                  <a:pt x="654843" y="316994"/>
                </a:cubicBezTo>
                <a:cubicBezTo>
                  <a:pt x="641369" y="319443"/>
                  <a:pt x="641485" y="320234"/>
                  <a:pt x="626268" y="321756"/>
                </a:cubicBezTo>
                <a:cubicBezTo>
                  <a:pt x="591922" y="325191"/>
                  <a:pt x="581938" y="324155"/>
                  <a:pt x="542925" y="326519"/>
                </a:cubicBezTo>
                <a:cubicBezTo>
                  <a:pt x="534174" y="327049"/>
                  <a:pt x="525462" y="328106"/>
                  <a:pt x="516731" y="328900"/>
                </a:cubicBezTo>
                <a:cubicBezTo>
                  <a:pt x="512762" y="329694"/>
                  <a:pt x="508823" y="330650"/>
                  <a:pt x="504825" y="331281"/>
                </a:cubicBezTo>
                <a:cubicBezTo>
                  <a:pt x="493737" y="333032"/>
                  <a:pt x="471487" y="336044"/>
                  <a:pt x="471487" y="336044"/>
                </a:cubicBezTo>
                <a:cubicBezTo>
                  <a:pt x="461058" y="339520"/>
                  <a:pt x="462268" y="339590"/>
                  <a:pt x="447675" y="340806"/>
                </a:cubicBezTo>
                <a:cubicBezTo>
                  <a:pt x="424681" y="342722"/>
                  <a:pt x="378618" y="345569"/>
                  <a:pt x="378618" y="345569"/>
                </a:cubicBezTo>
                <a:cubicBezTo>
                  <a:pt x="356185" y="351177"/>
                  <a:pt x="382972" y="345024"/>
                  <a:pt x="340518" y="350331"/>
                </a:cubicBezTo>
                <a:cubicBezTo>
                  <a:pt x="289226" y="356743"/>
                  <a:pt x="327916" y="352376"/>
                  <a:pt x="302418" y="357475"/>
                </a:cubicBezTo>
                <a:cubicBezTo>
                  <a:pt x="289061" y="360146"/>
                  <a:pt x="280990" y="360650"/>
                  <a:pt x="266700" y="362238"/>
                </a:cubicBezTo>
                <a:cubicBezTo>
                  <a:pt x="230877" y="371193"/>
                  <a:pt x="267450" y="362769"/>
                  <a:pt x="178593" y="367000"/>
                </a:cubicBezTo>
                <a:cubicBezTo>
                  <a:pt x="171414" y="367342"/>
                  <a:pt x="164317" y="368699"/>
                  <a:pt x="157162" y="369381"/>
                </a:cubicBezTo>
                <a:cubicBezTo>
                  <a:pt x="147647" y="370287"/>
                  <a:pt x="138112" y="370969"/>
                  <a:pt x="128587" y="371763"/>
                </a:cubicBezTo>
                <a:cubicBezTo>
                  <a:pt x="96964" y="382303"/>
                  <a:pt x="119315" y="376307"/>
                  <a:pt x="59531" y="378906"/>
                </a:cubicBezTo>
                <a:cubicBezTo>
                  <a:pt x="62302" y="406615"/>
                  <a:pt x="63100" y="396786"/>
                  <a:pt x="59531" y="421769"/>
                </a:cubicBezTo>
                <a:cubicBezTo>
                  <a:pt x="58848" y="426548"/>
                  <a:pt x="58321" y="431372"/>
                  <a:pt x="57150" y="436056"/>
                </a:cubicBezTo>
                <a:cubicBezTo>
                  <a:pt x="55932" y="440926"/>
                  <a:pt x="52387" y="450344"/>
                  <a:pt x="52387" y="450344"/>
                </a:cubicBezTo>
                <a:cubicBezTo>
                  <a:pt x="53181" y="462250"/>
                  <a:pt x="54768" y="474130"/>
                  <a:pt x="54768" y="486063"/>
                </a:cubicBezTo>
                <a:cubicBezTo>
                  <a:pt x="54768" y="489086"/>
                  <a:pt x="50924" y="503821"/>
                  <a:pt x="50006" y="507494"/>
                </a:cubicBezTo>
                <a:cubicBezTo>
                  <a:pt x="48418" y="526544"/>
                  <a:pt x="48992" y="545899"/>
                  <a:pt x="45243" y="564644"/>
                </a:cubicBezTo>
                <a:cubicBezTo>
                  <a:pt x="42317" y="579273"/>
                  <a:pt x="43133" y="576861"/>
                  <a:pt x="38100" y="593219"/>
                </a:cubicBezTo>
                <a:cubicBezTo>
                  <a:pt x="36624" y="598017"/>
                  <a:pt x="34672" y="602667"/>
                  <a:pt x="33337" y="607506"/>
                </a:cubicBezTo>
                <a:cubicBezTo>
                  <a:pt x="28320" y="625694"/>
                  <a:pt x="23764" y="644006"/>
                  <a:pt x="19050" y="662275"/>
                </a:cubicBezTo>
                <a:cubicBezTo>
                  <a:pt x="13756" y="682791"/>
                  <a:pt x="8916" y="703413"/>
                  <a:pt x="4762" y="724188"/>
                </a:cubicBezTo>
                <a:cubicBezTo>
                  <a:pt x="3968" y="734507"/>
                  <a:pt x="3590" y="744866"/>
                  <a:pt x="2381" y="755144"/>
                </a:cubicBezTo>
                <a:cubicBezTo>
                  <a:pt x="1999" y="758394"/>
                  <a:pt x="0" y="761396"/>
                  <a:pt x="0" y="764669"/>
                </a:cubicBezTo>
                <a:cubicBezTo>
                  <a:pt x="0" y="779771"/>
                  <a:pt x="1543" y="794834"/>
                  <a:pt x="2381" y="809913"/>
                </a:cubicBezTo>
                <a:cubicBezTo>
                  <a:pt x="3131" y="823409"/>
                  <a:pt x="3764" y="836914"/>
                  <a:pt x="4762" y="850394"/>
                </a:cubicBezTo>
                <a:cubicBezTo>
                  <a:pt x="5351" y="858349"/>
                  <a:pt x="6452" y="866259"/>
                  <a:pt x="7143" y="874206"/>
                </a:cubicBezTo>
                <a:cubicBezTo>
                  <a:pt x="8040" y="884517"/>
                  <a:pt x="8837" y="894836"/>
                  <a:pt x="9525" y="905163"/>
                </a:cubicBezTo>
                <a:cubicBezTo>
                  <a:pt x="11218" y="930556"/>
                  <a:pt x="12875" y="955953"/>
                  <a:pt x="14287" y="981363"/>
                </a:cubicBezTo>
                <a:cubicBezTo>
                  <a:pt x="15081" y="995650"/>
                  <a:pt x="15480" y="1009965"/>
                  <a:pt x="16668" y="1024225"/>
                </a:cubicBezTo>
                <a:cubicBezTo>
                  <a:pt x="17069" y="1029037"/>
                  <a:pt x="18412" y="1033727"/>
                  <a:pt x="19050" y="1038513"/>
                </a:cubicBezTo>
                <a:cubicBezTo>
                  <a:pt x="19925" y="1045078"/>
                  <a:pt x="22074" y="1068793"/>
                  <a:pt x="23812" y="1076613"/>
                </a:cubicBezTo>
                <a:cubicBezTo>
                  <a:pt x="25775" y="1085447"/>
                  <a:pt x="28575" y="1094075"/>
                  <a:pt x="30956" y="1102806"/>
                </a:cubicBezTo>
                <a:cubicBezTo>
                  <a:pt x="31750" y="1114712"/>
                  <a:pt x="32088" y="1126658"/>
                  <a:pt x="33337" y="1138525"/>
                </a:cubicBezTo>
                <a:cubicBezTo>
                  <a:pt x="33680" y="1141780"/>
                  <a:pt x="35076" y="1144841"/>
                  <a:pt x="35718" y="1148050"/>
                </a:cubicBezTo>
                <a:cubicBezTo>
                  <a:pt x="36665" y="1152785"/>
                  <a:pt x="37153" y="1157603"/>
                  <a:pt x="38100" y="1162338"/>
                </a:cubicBezTo>
                <a:cubicBezTo>
                  <a:pt x="39535" y="1169514"/>
                  <a:pt x="41514" y="1176576"/>
                  <a:pt x="42862" y="1183769"/>
                </a:cubicBezTo>
                <a:cubicBezTo>
                  <a:pt x="43896" y="1189286"/>
                  <a:pt x="44389" y="1194891"/>
                  <a:pt x="45243" y="1200438"/>
                </a:cubicBezTo>
                <a:cubicBezTo>
                  <a:pt x="45977" y="1205210"/>
                  <a:pt x="46831" y="1209963"/>
                  <a:pt x="47625" y="1214725"/>
                </a:cubicBezTo>
                <a:cubicBezTo>
                  <a:pt x="46831" y="1226631"/>
                  <a:pt x="46561" y="1238584"/>
                  <a:pt x="45243" y="1250444"/>
                </a:cubicBezTo>
                <a:cubicBezTo>
                  <a:pt x="44966" y="1252939"/>
                  <a:pt x="43552" y="1255174"/>
                  <a:pt x="42862" y="1257588"/>
                </a:cubicBezTo>
                <a:cubicBezTo>
                  <a:pt x="36885" y="1278509"/>
                  <a:pt x="43807" y="1257136"/>
                  <a:pt x="38100" y="1274256"/>
                </a:cubicBezTo>
                <a:cubicBezTo>
                  <a:pt x="35248" y="1319876"/>
                  <a:pt x="34287" y="1313280"/>
                  <a:pt x="38100" y="1364744"/>
                </a:cubicBezTo>
                <a:cubicBezTo>
                  <a:pt x="38967" y="1376443"/>
                  <a:pt x="42301" y="1379173"/>
                  <a:pt x="45243" y="1390938"/>
                </a:cubicBezTo>
                <a:cubicBezTo>
                  <a:pt x="46037" y="1394113"/>
                  <a:pt x="45580" y="1397907"/>
                  <a:pt x="47625" y="1400463"/>
                </a:cubicBezTo>
                <a:lnTo>
                  <a:pt x="47625" y="1400463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Forme libre 19"/>
          <p:cNvSpPr/>
          <p:nvPr/>
        </p:nvSpPr>
        <p:spPr>
          <a:xfrm>
            <a:off x="6546251" y="3369469"/>
            <a:ext cx="697595" cy="968339"/>
          </a:xfrm>
          <a:custGeom>
            <a:avLst/>
            <a:gdLst>
              <a:gd name="connsiteX0" fmla="*/ 380805 w 697595"/>
              <a:gd name="connsiteY0" fmla="*/ 61912 h 968339"/>
              <a:gd name="connsiteX1" fmla="*/ 297462 w 697595"/>
              <a:gd name="connsiteY1" fmla="*/ 64294 h 968339"/>
              <a:gd name="connsiteX2" fmla="*/ 259362 w 697595"/>
              <a:gd name="connsiteY2" fmla="*/ 71437 h 968339"/>
              <a:gd name="connsiteX3" fmla="*/ 242693 w 697595"/>
              <a:gd name="connsiteY3" fmla="*/ 73819 h 968339"/>
              <a:gd name="connsiteX4" fmla="*/ 230787 w 697595"/>
              <a:gd name="connsiteY4" fmla="*/ 76200 h 968339"/>
              <a:gd name="connsiteX5" fmla="*/ 204593 w 697595"/>
              <a:gd name="connsiteY5" fmla="*/ 78581 h 968339"/>
              <a:gd name="connsiteX6" fmla="*/ 171255 w 697595"/>
              <a:gd name="connsiteY6" fmla="*/ 83344 h 968339"/>
              <a:gd name="connsiteX7" fmla="*/ 152205 w 697595"/>
              <a:gd name="connsiteY7" fmla="*/ 85725 h 968339"/>
              <a:gd name="connsiteX8" fmla="*/ 137918 w 697595"/>
              <a:gd name="connsiteY8" fmla="*/ 90487 h 968339"/>
              <a:gd name="connsiteX9" fmla="*/ 121249 w 697595"/>
              <a:gd name="connsiteY9" fmla="*/ 95250 h 968339"/>
              <a:gd name="connsiteX10" fmla="*/ 111724 w 697595"/>
              <a:gd name="connsiteY10" fmla="*/ 100012 h 968339"/>
              <a:gd name="connsiteX11" fmla="*/ 92674 w 697595"/>
              <a:gd name="connsiteY11" fmla="*/ 102394 h 968339"/>
              <a:gd name="connsiteX12" fmla="*/ 73624 w 697595"/>
              <a:gd name="connsiteY12" fmla="*/ 107156 h 968339"/>
              <a:gd name="connsiteX13" fmla="*/ 59337 w 697595"/>
              <a:gd name="connsiteY13" fmla="*/ 114300 h 968339"/>
              <a:gd name="connsiteX14" fmla="*/ 52193 w 697595"/>
              <a:gd name="connsiteY14" fmla="*/ 119062 h 968339"/>
              <a:gd name="connsiteX15" fmla="*/ 35524 w 697595"/>
              <a:gd name="connsiteY15" fmla="*/ 123825 h 968339"/>
              <a:gd name="connsiteX16" fmla="*/ 28380 w 697595"/>
              <a:gd name="connsiteY16" fmla="*/ 128587 h 968339"/>
              <a:gd name="connsiteX17" fmla="*/ 23618 w 697595"/>
              <a:gd name="connsiteY17" fmla="*/ 135731 h 968339"/>
              <a:gd name="connsiteX18" fmla="*/ 16474 w 697595"/>
              <a:gd name="connsiteY18" fmla="*/ 142875 h 968339"/>
              <a:gd name="connsiteX19" fmla="*/ 14093 w 697595"/>
              <a:gd name="connsiteY19" fmla="*/ 150019 h 968339"/>
              <a:gd name="connsiteX20" fmla="*/ 9330 w 697595"/>
              <a:gd name="connsiteY20" fmla="*/ 157162 h 968339"/>
              <a:gd name="connsiteX21" fmla="*/ 6949 w 697595"/>
              <a:gd name="connsiteY21" fmla="*/ 180975 h 968339"/>
              <a:gd name="connsiteX22" fmla="*/ 23618 w 697595"/>
              <a:gd name="connsiteY22" fmla="*/ 183356 h 968339"/>
              <a:gd name="connsiteX23" fmla="*/ 30762 w 697595"/>
              <a:gd name="connsiteY23" fmla="*/ 185737 h 968339"/>
              <a:gd name="connsiteX24" fmla="*/ 45049 w 697595"/>
              <a:gd name="connsiteY24" fmla="*/ 195262 h 968339"/>
              <a:gd name="connsiteX25" fmla="*/ 66480 w 697595"/>
              <a:gd name="connsiteY25" fmla="*/ 202406 h 968339"/>
              <a:gd name="connsiteX26" fmla="*/ 73624 w 697595"/>
              <a:gd name="connsiteY26" fmla="*/ 204787 h 968339"/>
              <a:gd name="connsiteX27" fmla="*/ 85530 w 697595"/>
              <a:gd name="connsiteY27" fmla="*/ 207169 h 968339"/>
              <a:gd name="connsiteX28" fmla="*/ 97437 w 697595"/>
              <a:gd name="connsiteY28" fmla="*/ 211931 h 968339"/>
              <a:gd name="connsiteX29" fmla="*/ 111724 w 697595"/>
              <a:gd name="connsiteY29" fmla="*/ 216694 h 968339"/>
              <a:gd name="connsiteX30" fmla="*/ 126012 w 697595"/>
              <a:gd name="connsiteY30" fmla="*/ 223837 h 968339"/>
              <a:gd name="connsiteX31" fmla="*/ 133155 w 697595"/>
              <a:gd name="connsiteY31" fmla="*/ 228600 h 968339"/>
              <a:gd name="connsiteX32" fmla="*/ 154587 w 697595"/>
              <a:gd name="connsiteY32" fmla="*/ 245269 h 968339"/>
              <a:gd name="connsiteX33" fmla="*/ 168874 w 697595"/>
              <a:gd name="connsiteY33" fmla="*/ 250031 h 968339"/>
              <a:gd name="connsiteX34" fmla="*/ 178399 w 697595"/>
              <a:gd name="connsiteY34" fmla="*/ 257175 h 968339"/>
              <a:gd name="connsiteX35" fmla="*/ 187924 w 697595"/>
              <a:gd name="connsiteY35" fmla="*/ 269081 h 968339"/>
              <a:gd name="connsiteX36" fmla="*/ 202212 w 697595"/>
              <a:gd name="connsiteY36" fmla="*/ 278606 h 968339"/>
              <a:gd name="connsiteX37" fmla="*/ 214118 w 697595"/>
              <a:gd name="connsiteY37" fmla="*/ 292894 h 968339"/>
              <a:gd name="connsiteX38" fmla="*/ 221262 w 697595"/>
              <a:gd name="connsiteY38" fmla="*/ 297656 h 968339"/>
              <a:gd name="connsiteX39" fmla="*/ 235549 w 697595"/>
              <a:gd name="connsiteY39" fmla="*/ 309562 h 968339"/>
              <a:gd name="connsiteX40" fmla="*/ 247455 w 697595"/>
              <a:gd name="connsiteY40" fmla="*/ 319087 h 968339"/>
              <a:gd name="connsiteX41" fmla="*/ 252218 w 697595"/>
              <a:gd name="connsiteY41" fmla="*/ 326231 h 968339"/>
              <a:gd name="connsiteX42" fmla="*/ 259362 w 697595"/>
              <a:gd name="connsiteY42" fmla="*/ 333375 h 968339"/>
              <a:gd name="connsiteX43" fmla="*/ 268887 w 697595"/>
              <a:gd name="connsiteY43" fmla="*/ 347662 h 968339"/>
              <a:gd name="connsiteX44" fmla="*/ 273649 w 697595"/>
              <a:gd name="connsiteY44" fmla="*/ 354806 h 968339"/>
              <a:gd name="connsiteX45" fmla="*/ 280793 w 697595"/>
              <a:gd name="connsiteY45" fmla="*/ 361950 h 968339"/>
              <a:gd name="connsiteX46" fmla="*/ 290318 w 697595"/>
              <a:gd name="connsiteY46" fmla="*/ 383381 h 968339"/>
              <a:gd name="connsiteX47" fmla="*/ 295080 w 697595"/>
              <a:gd name="connsiteY47" fmla="*/ 390525 h 968339"/>
              <a:gd name="connsiteX48" fmla="*/ 297462 w 697595"/>
              <a:gd name="connsiteY48" fmla="*/ 397669 h 968339"/>
              <a:gd name="connsiteX49" fmla="*/ 306987 w 697595"/>
              <a:gd name="connsiteY49" fmla="*/ 411956 h 968339"/>
              <a:gd name="connsiteX50" fmla="*/ 321274 w 697595"/>
              <a:gd name="connsiteY50" fmla="*/ 433387 h 968339"/>
              <a:gd name="connsiteX51" fmla="*/ 326037 w 697595"/>
              <a:gd name="connsiteY51" fmla="*/ 440531 h 968339"/>
              <a:gd name="connsiteX52" fmla="*/ 330799 w 697595"/>
              <a:gd name="connsiteY52" fmla="*/ 447675 h 968339"/>
              <a:gd name="connsiteX53" fmla="*/ 337943 w 697595"/>
              <a:gd name="connsiteY53" fmla="*/ 466725 h 968339"/>
              <a:gd name="connsiteX54" fmla="*/ 345087 w 697595"/>
              <a:gd name="connsiteY54" fmla="*/ 481012 h 968339"/>
              <a:gd name="connsiteX55" fmla="*/ 354612 w 697595"/>
              <a:gd name="connsiteY55" fmla="*/ 502444 h 968339"/>
              <a:gd name="connsiteX56" fmla="*/ 359374 w 697595"/>
              <a:gd name="connsiteY56" fmla="*/ 521494 h 968339"/>
              <a:gd name="connsiteX57" fmla="*/ 361755 w 697595"/>
              <a:gd name="connsiteY57" fmla="*/ 528637 h 968339"/>
              <a:gd name="connsiteX58" fmla="*/ 364137 w 697595"/>
              <a:gd name="connsiteY58" fmla="*/ 538162 h 968339"/>
              <a:gd name="connsiteX59" fmla="*/ 371280 w 697595"/>
              <a:gd name="connsiteY59" fmla="*/ 559594 h 968339"/>
              <a:gd name="connsiteX60" fmla="*/ 373662 w 697595"/>
              <a:gd name="connsiteY60" fmla="*/ 566737 h 968339"/>
              <a:gd name="connsiteX61" fmla="*/ 378424 w 697595"/>
              <a:gd name="connsiteY61" fmla="*/ 585787 h 968339"/>
              <a:gd name="connsiteX62" fmla="*/ 380805 w 697595"/>
              <a:gd name="connsiteY62" fmla="*/ 597694 h 968339"/>
              <a:gd name="connsiteX63" fmla="*/ 385568 w 697595"/>
              <a:gd name="connsiteY63" fmla="*/ 628650 h 968339"/>
              <a:gd name="connsiteX64" fmla="*/ 387949 w 697595"/>
              <a:gd name="connsiteY64" fmla="*/ 638175 h 968339"/>
              <a:gd name="connsiteX65" fmla="*/ 385568 w 697595"/>
              <a:gd name="connsiteY65" fmla="*/ 676275 h 968339"/>
              <a:gd name="connsiteX66" fmla="*/ 383187 w 697595"/>
              <a:gd name="connsiteY66" fmla="*/ 690562 h 968339"/>
              <a:gd name="connsiteX67" fmla="*/ 378424 w 697595"/>
              <a:gd name="connsiteY67" fmla="*/ 711994 h 968339"/>
              <a:gd name="connsiteX68" fmla="*/ 376043 w 697595"/>
              <a:gd name="connsiteY68" fmla="*/ 823912 h 968339"/>
              <a:gd name="connsiteX69" fmla="*/ 373662 w 697595"/>
              <a:gd name="connsiteY69" fmla="*/ 831056 h 968339"/>
              <a:gd name="connsiteX70" fmla="*/ 371280 w 697595"/>
              <a:gd name="connsiteY70" fmla="*/ 840581 h 968339"/>
              <a:gd name="connsiteX71" fmla="*/ 366518 w 697595"/>
              <a:gd name="connsiteY71" fmla="*/ 854869 h 968339"/>
              <a:gd name="connsiteX72" fmla="*/ 359374 w 697595"/>
              <a:gd name="connsiteY72" fmla="*/ 878681 h 968339"/>
              <a:gd name="connsiteX73" fmla="*/ 356993 w 697595"/>
              <a:gd name="connsiteY73" fmla="*/ 885825 h 968339"/>
              <a:gd name="connsiteX74" fmla="*/ 352230 w 697595"/>
              <a:gd name="connsiteY74" fmla="*/ 892969 h 968339"/>
              <a:gd name="connsiteX75" fmla="*/ 349849 w 697595"/>
              <a:gd name="connsiteY75" fmla="*/ 904875 h 968339"/>
              <a:gd name="connsiteX76" fmla="*/ 347468 w 697595"/>
              <a:gd name="connsiteY76" fmla="*/ 926306 h 968339"/>
              <a:gd name="connsiteX77" fmla="*/ 345087 w 697595"/>
              <a:gd name="connsiteY77" fmla="*/ 933450 h 968339"/>
              <a:gd name="connsiteX78" fmla="*/ 342705 w 697595"/>
              <a:gd name="connsiteY78" fmla="*/ 945356 h 968339"/>
              <a:gd name="connsiteX79" fmla="*/ 337943 w 697595"/>
              <a:gd name="connsiteY79" fmla="*/ 962025 h 968339"/>
              <a:gd name="connsiteX80" fmla="*/ 376043 w 697595"/>
              <a:gd name="connsiteY80" fmla="*/ 964406 h 968339"/>
              <a:gd name="connsiteX81" fmla="*/ 383187 w 697595"/>
              <a:gd name="connsiteY81" fmla="*/ 959644 h 968339"/>
              <a:gd name="connsiteX82" fmla="*/ 390330 w 697595"/>
              <a:gd name="connsiteY82" fmla="*/ 957262 h 968339"/>
              <a:gd name="connsiteX83" fmla="*/ 402237 w 697595"/>
              <a:gd name="connsiteY83" fmla="*/ 947737 h 968339"/>
              <a:gd name="connsiteX84" fmla="*/ 442718 w 697595"/>
              <a:gd name="connsiteY84" fmla="*/ 945356 h 968339"/>
              <a:gd name="connsiteX85" fmla="*/ 464149 w 697595"/>
              <a:gd name="connsiteY85" fmla="*/ 940594 h 968339"/>
              <a:gd name="connsiteX86" fmla="*/ 471293 w 697595"/>
              <a:gd name="connsiteY86" fmla="*/ 938212 h 968339"/>
              <a:gd name="connsiteX87" fmla="*/ 490343 w 697595"/>
              <a:gd name="connsiteY87" fmla="*/ 933450 h 968339"/>
              <a:gd name="connsiteX88" fmla="*/ 521299 w 697595"/>
              <a:gd name="connsiteY88" fmla="*/ 923925 h 968339"/>
              <a:gd name="connsiteX89" fmla="*/ 535587 w 697595"/>
              <a:gd name="connsiteY89" fmla="*/ 919162 h 968339"/>
              <a:gd name="connsiteX90" fmla="*/ 542730 w 697595"/>
              <a:gd name="connsiteY90" fmla="*/ 916781 h 968339"/>
              <a:gd name="connsiteX91" fmla="*/ 557018 w 697595"/>
              <a:gd name="connsiteY91" fmla="*/ 914400 h 968339"/>
              <a:gd name="connsiteX92" fmla="*/ 564162 w 697595"/>
              <a:gd name="connsiteY92" fmla="*/ 912019 h 968339"/>
              <a:gd name="connsiteX93" fmla="*/ 583212 w 697595"/>
              <a:gd name="connsiteY93" fmla="*/ 907256 h 968339"/>
              <a:gd name="connsiteX94" fmla="*/ 590355 w 697595"/>
              <a:gd name="connsiteY94" fmla="*/ 902494 h 968339"/>
              <a:gd name="connsiteX95" fmla="*/ 599880 w 697595"/>
              <a:gd name="connsiteY95" fmla="*/ 888206 h 968339"/>
              <a:gd name="connsiteX96" fmla="*/ 614168 w 697595"/>
              <a:gd name="connsiteY96" fmla="*/ 883444 h 968339"/>
              <a:gd name="connsiteX97" fmla="*/ 621312 w 697595"/>
              <a:gd name="connsiteY97" fmla="*/ 878681 h 968339"/>
              <a:gd name="connsiteX98" fmla="*/ 628455 w 697595"/>
              <a:gd name="connsiteY98" fmla="*/ 864394 h 968339"/>
              <a:gd name="connsiteX99" fmla="*/ 633218 w 697595"/>
              <a:gd name="connsiteY99" fmla="*/ 857250 h 968339"/>
              <a:gd name="connsiteX100" fmla="*/ 640362 w 697595"/>
              <a:gd name="connsiteY100" fmla="*/ 842962 h 968339"/>
              <a:gd name="connsiteX101" fmla="*/ 642743 w 697595"/>
              <a:gd name="connsiteY101" fmla="*/ 835819 h 968339"/>
              <a:gd name="connsiteX102" fmla="*/ 647505 w 697595"/>
              <a:gd name="connsiteY102" fmla="*/ 828675 h 968339"/>
              <a:gd name="connsiteX103" fmla="*/ 652268 w 697595"/>
              <a:gd name="connsiteY103" fmla="*/ 809625 h 968339"/>
              <a:gd name="connsiteX104" fmla="*/ 654649 w 697595"/>
              <a:gd name="connsiteY104" fmla="*/ 802481 h 968339"/>
              <a:gd name="connsiteX105" fmla="*/ 657030 w 697595"/>
              <a:gd name="connsiteY105" fmla="*/ 785812 h 968339"/>
              <a:gd name="connsiteX106" fmla="*/ 659412 w 697595"/>
              <a:gd name="connsiteY106" fmla="*/ 776287 h 968339"/>
              <a:gd name="connsiteX107" fmla="*/ 661793 w 697595"/>
              <a:gd name="connsiteY107" fmla="*/ 757237 h 968339"/>
              <a:gd name="connsiteX108" fmla="*/ 664174 w 697595"/>
              <a:gd name="connsiteY108" fmla="*/ 747712 h 968339"/>
              <a:gd name="connsiteX109" fmla="*/ 671318 w 697595"/>
              <a:gd name="connsiteY109" fmla="*/ 726281 h 968339"/>
              <a:gd name="connsiteX110" fmla="*/ 676080 w 697595"/>
              <a:gd name="connsiteY110" fmla="*/ 704850 h 968339"/>
              <a:gd name="connsiteX111" fmla="*/ 680843 w 697595"/>
              <a:gd name="connsiteY111" fmla="*/ 697706 h 968339"/>
              <a:gd name="connsiteX112" fmla="*/ 685605 w 697595"/>
              <a:gd name="connsiteY112" fmla="*/ 681037 h 968339"/>
              <a:gd name="connsiteX113" fmla="*/ 690368 w 697595"/>
              <a:gd name="connsiteY113" fmla="*/ 661987 h 968339"/>
              <a:gd name="connsiteX114" fmla="*/ 687987 w 697595"/>
              <a:gd name="connsiteY114" fmla="*/ 642937 h 968339"/>
              <a:gd name="connsiteX115" fmla="*/ 683224 w 697595"/>
              <a:gd name="connsiteY115" fmla="*/ 635794 h 968339"/>
              <a:gd name="connsiteX116" fmla="*/ 680843 w 697595"/>
              <a:gd name="connsiteY116" fmla="*/ 626269 h 968339"/>
              <a:gd name="connsiteX117" fmla="*/ 683224 w 697595"/>
              <a:gd name="connsiteY117" fmla="*/ 600075 h 968339"/>
              <a:gd name="connsiteX118" fmla="*/ 685605 w 697595"/>
              <a:gd name="connsiteY118" fmla="*/ 590550 h 968339"/>
              <a:gd name="connsiteX119" fmla="*/ 687987 w 697595"/>
              <a:gd name="connsiteY119" fmla="*/ 528637 h 968339"/>
              <a:gd name="connsiteX120" fmla="*/ 690368 w 697595"/>
              <a:gd name="connsiteY120" fmla="*/ 483394 h 968339"/>
              <a:gd name="connsiteX121" fmla="*/ 685605 w 697595"/>
              <a:gd name="connsiteY121" fmla="*/ 450056 h 968339"/>
              <a:gd name="connsiteX122" fmla="*/ 680843 w 697595"/>
              <a:gd name="connsiteY122" fmla="*/ 440531 h 968339"/>
              <a:gd name="connsiteX123" fmla="*/ 671318 w 697595"/>
              <a:gd name="connsiteY123" fmla="*/ 426244 h 968339"/>
              <a:gd name="connsiteX124" fmla="*/ 666555 w 697595"/>
              <a:gd name="connsiteY124" fmla="*/ 411956 h 968339"/>
              <a:gd name="connsiteX125" fmla="*/ 664174 w 697595"/>
              <a:gd name="connsiteY125" fmla="*/ 404812 h 968339"/>
              <a:gd name="connsiteX126" fmla="*/ 668937 w 697595"/>
              <a:gd name="connsiteY126" fmla="*/ 326231 h 968339"/>
              <a:gd name="connsiteX127" fmla="*/ 676080 w 697595"/>
              <a:gd name="connsiteY127" fmla="*/ 304800 h 968339"/>
              <a:gd name="connsiteX128" fmla="*/ 678462 w 697595"/>
              <a:gd name="connsiteY128" fmla="*/ 297656 h 968339"/>
              <a:gd name="connsiteX129" fmla="*/ 680843 w 697595"/>
              <a:gd name="connsiteY129" fmla="*/ 290512 h 968339"/>
              <a:gd name="connsiteX130" fmla="*/ 683224 w 697595"/>
              <a:gd name="connsiteY130" fmla="*/ 269081 h 968339"/>
              <a:gd name="connsiteX131" fmla="*/ 685605 w 697595"/>
              <a:gd name="connsiteY131" fmla="*/ 257175 h 968339"/>
              <a:gd name="connsiteX132" fmla="*/ 687987 w 697595"/>
              <a:gd name="connsiteY132" fmla="*/ 228600 h 968339"/>
              <a:gd name="connsiteX133" fmla="*/ 678462 w 697595"/>
              <a:gd name="connsiteY133" fmla="*/ 171450 h 968339"/>
              <a:gd name="connsiteX134" fmla="*/ 673699 w 697595"/>
              <a:gd name="connsiteY134" fmla="*/ 164306 h 968339"/>
              <a:gd name="connsiteX135" fmla="*/ 666555 w 697595"/>
              <a:gd name="connsiteY135" fmla="*/ 135731 h 968339"/>
              <a:gd name="connsiteX136" fmla="*/ 661793 w 697595"/>
              <a:gd name="connsiteY136" fmla="*/ 121444 h 968339"/>
              <a:gd name="connsiteX137" fmla="*/ 659412 w 697595"/>
              <a:gd name="connsiteY137" fmla="*/ 114300 h 968339"/>
              <a:gd name="connsiteX138" fmla="*/ 657030 w 697595"/>
              <a:gd name="connsiteY138" fmla="*/ 102394 h 968339"/>
              <a:gd name="connsiteX139" fmla="*/ 654649 w 697595"/>
              <a:gd name="connsiteY139" fmla="*/ 95250 h 968339"/>
              <a:gd name="connsiteX140" fmla="*/ 652268 w 697595"/>
              <a:gd name="connsiteY140" fmla="*/ 83344 h 968339"/>
              <a:gd name="connsiteX141" fmla="*/ 647505 w 697595"/>
              <a:gd name="connsiteY141" fmla="*/ 64294 h 968339"/>
              <a:gd name="connsiteX142" fmla="*/ 640362 w 697595"/>
              <a:gd name="connsiteY142" fmla="*/ 30956 h 968339"/>
              <a:gd name="connsiteX143" fmla="*/ 635599 w 697595"/>
              <a:gd name="connsiteY143" fmla="*/ 23812 h 968339"/>
              <a:gd name="connsiteX144" fmla="*/ 628455 w 697595"/>
              <a:gd name="connsiteY144" fmla="*/ 4762 h 968339"/>
              <a:gd name="connsiteX145" fmla="*/ 621312 w 697595"/>
              <a:gd name="connsiteY145" fmla="*/ 0 h 968339"/>
              <a:gd name="connsiteX146" fmla="*/ 611787 w 697595"/>
              <a:gd name="connsiteY146" fmla="*/ 2381 h 968339"/>
              <a:gd name="connsiteX147" fmla="*/ 604643 w 697595"/>
              <a:gd name="connsiteY147" fmla="*/ 16669 h 968339"/>
              <a:gd name="connsiteX148" fmla="*/ 599880 w 697595"/>
              <a:gd name="connsiteY148" fmla="*/ 54769 h 968339"/>
              <a:gd name="connsiteX149" fmla="*/ 592737 w 697595"/>
              <a:gd name="connsiteY149" fmla="*/ 73819 h 968339"/>
              <a:gd name="connsiteX150" fmla="*/ 585593 w 697595"/>
              <a:gd name="connsiteY150" fmla="*/ 78581 h 968339"/>
              <a:gd name="connsiteX151" fmla="*/ 576068 w 697595"/>
              <a:gd name="connsiteY151" fmla="*/ 97631 h 968339"/>
              <a:gd name="connsiteX152" fmla="*/ 571305 w 697595"/>
              <a:gd name="connsiteY152" fmla="*/ 111919 h 968339"/>
              <a:gd name="connsiteX153" fmla="*/ 573687 w 697595"/>
              <a:gd name="connsiteY153" fmla="*/ 133350 h 968339"/>
              <a:gd name="connsiteX154" fmla="*/ 583212 w 697595"/>
              <a:gd name="connsiteY154" fmla="*/ 147637 h 968339"/>
              <a:gd name="connsiteX155" fmla="*/ 580830 w 697595"/>
              <a:gd name="connsiteY155" fmla="*/ 164306 h 968339"/>
              <a:gd name="connsiteX156" fmla="*/ 573687 w 697595"/>
              <a:gd name="connsiteY156" fmla="*/ 161925 h 968339"/>
              <a:gd name="connsiteX157" fmla="*/ 564162 w 697595"/>
              <a:gd name="connsiteY157" fmla="*/ 157162 h 968339"/>
              <a:gd name="connsiteX158" fmla="*/ 557018 w 697595"/>
              <a:gd name="connsiteY158" fmla="*/ 150019 h 968339"/>
              <a:gd name="connsiteX159" fmla="*/ 542730 w 697595"/>
              <a:gd name="connsiteY159" fmla="*/ 145256 h 968339"/>
              <a:gd name="connsiteX160" fmla="*/ 528443 w 697595"/>
              <a:gd name="connsiteY160" fmla="*/ 140494 h 968339"/>
              <a:gd name="connsiteX161" fmla="*/ 521299 w 697595"/>
              <a:gd name="connsiteY161" fmla="*/ 138112 h 968339"/>
              <a:gd name="connsiteX162" fmla="*/ 507012 w 697595"/>
              <a:gd name="connsiteY162" fmla="*/ 130969 h 968339"/>
              <a:gd name="connsiteX163" fmla="*/ 499868 w 697595"/>
              <a:gd name="connsiteY163" fmla="*/ 126206 h 968339"/>
              <a:gd name="connsiteX164" fmla="*/ 485580 w 697595"/>
              <a:gd name="connsiteY164" fmla="*/ 121444 h 968339"/>
              <a:gd name="connsiteX165" fmla="*/ 476055 w 697595"/>
              <a:gd name="connsiteY165" fmla="*/ 116681 h 968339"/>
              <a:gd name="connsiteX166" fmla="*/ 466530 w 697595"/>
              <a:gd name="connsiteY166" fmla="*/ 107156 h 968339"/>
              <a:gd name="connsiteX167" fmla="*/ 445099 w 697595"/>
              <a:gd name="connsiteY167" fmla="*/ 95250 h 968339"/>
              <a:gd name="connsiteX168" fmla="*/ 437955 w 697595"/>
              <a:gd name="connsiteY168" fmla="*/ 90487 h 968339"/>
              <a:gd name="connsiteX169" fmla="*/ 428430 w 697595"/>
              <a:gd name="connsiteY169" fmla="*/ 88106 h 968339"/>
              <a:gd name="connsiteX170" fmla="*/ 406999 w 697595"/>
              <a:gd name="connsiteY170" fmla="*/ 83344 h 968339"/>
              <a:gd name="connsiteX171" fmla="*/ 392712 w 697595"/>
              <a:gd name="connsiteY171" fmla="*/ 73819 h 968339"/>
              <a:gd name="connsiteX172" fmla="*/ 385568 w 697595"/>
              <a:gd name="connsiteY172" fmla="*/ 71437 h 968339"/>
              <a:gd name="connsiteX173" fmla="*/ 378424 w 697595"/>
              <a:gd name="connsiteY173" fmla="*/ 66675 h 968339"/>
              <a:gd name="connsiteX174" fmla="*/ 371280 w 697595"/>
              <a:gd name="connsiteY174" fmla="*/ 64294 h 968339"/>
              <a:gd name="connsiteX175" fmla="*/ 380805 w 697595"/>
              <a:gd name="connsiteY175" fmla="*/ 61912 h 96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697595" h="968339">
                <a:moveTo>
                  <a:pt x="380805" y="61912"/>
                </a:moveTo>
                <a:cubicBezTo>
                  <a:pt x="368502" y="61912"/>
                  <a:pt x="325198" y="62524"/>
                  <a:pt x="297462" y="64294"/>
                </a:cubicBezTo>
                <a:cubicBezTo>
                  <a:pt x="261180" y="66610"/>
                  <a:pt x="279773" y="67726"/>
                  <a:pt x="259362" y="71437"/>
                </a:cubicBezTo>
                <a:cubicBezTo>
                  <a:pt x="253840" y="72441"/>
                  <a:pt x="248229" y="72896"/>
                  <a:pt x="242693" y="73819"/>
                </a:cubicBezTo>
                <a:cubicBezTo>
                  <a:pt x="238701" y="74484"/>
                  <a:pt x="234803" y="75698"/>
                  <a:pt x="230787" y="76200"/>
                </a:cubicBezTo>
                <a:cubicBezTo>
                  <a:pt x="222087" y="77287"/>
                  <a:pt x="213324" y="77787"/>
                  <a:pt x="204593" y="78581"/>
                </a:cubicBezTo>
                <a:cubicBezTo>
                  <a:pt x="188615" y="83906"/>
                  <a:pt x="201753" y="80133"/>
                  <a:pt x="171255" y="83344"/>
                </a:cubicBezTo>
                <a:cubicBezTo>
                  <a:pt x="164891" y="84014"/>
                  <a:pt x="158555" y="84931"/>
                  <a:pt x="152205" y="85725"/>
                </a:cubicBezTo>
                <a:cubicBezTo>
                  <a:pt x="147443" y="87312"/>
                  <a:pt x="142788" y="89269"/>
                  <a:pt x="137918" y="90487"/>
                </a:cubicBezTo>
                <a:cubicBezTo>
                  <a:pt x="133090" y="91694"/>
                  <a:pt x="126028" y="93202"/>
                  <a:pt x="121249" y="95250"/>
                </a:cubicBezTo>
                <a:cubicBezTo>
                  <a:pt x="117986" y="96648"/>
                  <a:pt x="115168" y="99151"/>
                  <a:pt x="111724" y="100012"/>
                </a:cubicBezTo>
                <a:cubicBezTo>
                  <a:pt x="105516" y="101564"/>
                  <a:pt x="98964" y="101215"/>
                  <a:pt x="92674" y="102394"/>
                </a:cubicBezTo>
                <a:cubicBezTo>
                  <a:pt x="86241" y="103600"/>
                  <a:pt x="73624" y="107156"/>
                  <a:pt x="73624" y="107156"/>
                </a:cubicBezTo>
                <a:cubicBezTo>
                  <a:pt x="53158" y="120801"/>
                  <a:pt x="79046" y="104446"/>
                  <a:pt x="59337" y="114300"/>
                </a:cubicBezTo>
                <a:cubicBezTo>
                  <a:pt x="56777" y="115580"/>
                  <a:pt x="54823" y="117935"/>
                  <a:pt x="52193" y="119062"/>
                </a:cubicBezTo>
                <a:cubicBezTo>
                  <a:pt x="41521" y="123636"/>
                  <a:pt x="44785" y="119195"/>
                  <a:pt x="35524" y="123825"/>
                </a:cubicBezTo>
                <a:cubicBezTo>
                  <a:pt x="32964" y="125105"/>
                  <a:pt x="30761" y="127000"/>
                  <a:pt x="28380" y="128587"/>
                </a:cubicBezTo>
                <a:cubicBezTo>
                  <a:pt x="26793" y="130968"/>
                  <a:pt x="25450" y="133532"/>
                  <a:pt x="23618" y="135731"/>
                </a:cubicBezTo>
                <a:cubicBezTo>
                  <a:pt x="21462" y="138318"/>
                  <a:pt x="18342" y="140073"/>
                  <a:pt x="16474" y="142875"/>
                </a:cubicBezTo>
                <a:cubicBezTo>
                  <a:pt x="15082" y="144964"/>
                  <a:pt x="15216" y="147774"/>
                  <a:pt x="14093" y="150019"/>
                </a:cubicBezTo>
                <a:cubicBezTo>
                  <a:pt x="12813" y="152579"/>
                  <a:pt x="10918" y="154781"/>
                  <a:pt x="9330" y="157162"/>
                </a:cubicBezTo>
                <a:cubicBezTo>
                  <a:pt x="8673" y="159135"/>
                  <a:pt x="0" y="176632"/>
                  <a:pt x="6949" y="180975"/>
                </a:cubicBezTo>
                <a:cubicBezTo>
                  <a:pt x="11709" y="183950"/>
                  <a:pt x="18062" y="182562"/>
                  <a:pt x="23618" y="183356"/>
                </a:cubicBezTo>
                <a:cubicBezTo>
                  <a:pt x="25999" y="184150"/>
                  <a:pt x="28568" y="184518"/>
                  <a:pt x="30762" y="185737"/>
                </a:cubicBezTo>
                <a:cubicBezTo>
                  <a:pt x="35765" y="188517"/>
                  <a:pt x="39619" y="193452"/>
                  <a:pt x="45049" y="195262"/>
                </a:cubicBezTo>
                <a:lnTo>
                  <a:pt x="66480" y="202406"/>
                </a:lnTo>
                <a:cubicBezTo>
                  <a:pt x="68861" y="203200"/>
                  <a:pt x="71163" y="204295"/>
                  <a:pt x="73624" y="204787"/>
                </a:cubicBezTo>
                <a:cubicBezTo>
                  <a:pt x="77593" y="205581"/>
                  <a:pt x="81653" y="206006"/>
                  <a:pt x="85530" y="207169"/>
                </a:cubicBezTo>
                <a:cubicBezTo>
                  <a:pt x="89624" y="208397"/>
                  <a:pt x="93420" y="210470"/>
                  <a:pt x="97437" y="211931"/>
                </a:cubicBezTo>
                <a:cubicBezTo>
                  <a:pt x="102155" y="213647"/>
                  <a:pt x="107547" y="213910"/>
                  <a:pt x="111724" y="216694"/>
                </a:cubicBezTo>
                <a:cubicBezTo>
                  <a:pt x="120957" y="222848"/>
                  <a:pt x="116153" y="220551"/>
                  <a:pt x="126012" y="223837"/>
                </a:cubicBezTo>
                <a:cubicBezTo>
                  <a:pt x="128393" y="225425"/>
                  <a:pt x="130957" y="226768"/>
                  <a:pt x="133155" y="228600"/>
                </a:cubicBezTo>
                <a:cubicBezTo>
                  <a:pt x="141372" y="235448"/>
                  <a:pt x="142552" y="241258"/>
                  <a:pt x="154587" y="245269"/>
                </a:cubicBezTo>
                <a:lnTo>
                  <a:pt x="168874" y="250031"/>
                </a:lnTo>
                <a:cubicBezTo>
                  <a:pt x="172049" y="252412"/>
                  <a:pt x="175593" y="254369"/>
                  <a:pt x="178399" y="257175"/>
                </a:cubicBezTo>
                <a:cubicBezTo>
                  <a:pt x="181993" y="260769"/>
                  <a:pt x="184146" y="265681"/>
                  <a:pt x="187924" y="269081"/>
                </a:cubicBezTo>
                <a:cubicBezTo>
                  <a:pt x="192179" y="272910"/>
                  <a:pt x="202212" y="278606"/>
                  <a:pt x="202212" y="278606"/>
                </a:cubicBezTo>
                <a:cubicBezTo>
                  <a:pt x="206894" y="285631"/>
                  <a:pt x="207242" y="287164"/>
                  <a:pt x="214118" y="292894"/>
                </a:cubicBezTo>
                <a:cubicBezTo>
                  <a:pt x="216317" y="294726"/>
                  <a:pt x="219063" y="295824"/>
                  <a:pt x="221262" y="297656"/>
                </a:cubicBezTo>
                <a:cubicBezTo>
                  <a:pt x="239596" y="312935"/>
                  <a:pt x="217812" y="297739"/>
                  <a:pt x="235549" y="309562"/>
                </a:cubicBezTo>
                <a:cubicBezTo>
                  <a:pt x="249200" y="330038"/>
                  <a:pt x="231023" y="305941"/>
                  <a:pt x="247455" y="319087"/>
                </a:cubicBezTo>
                <a:cubicBezTo>
                  <a:pt x="249690" y="320875"/>
                  <a:pt x="250386" y="324032"/>
                  <a:pt x="252218" y="326231"/>
                </a:cubicBezTo>
                <a:cubicBezTo>
                  <a:pt x="254374" y="328818"/>
                  <a:pt x="257294" y="330717"/>
                  <a:pt x="259362" y="333375"/>
                </a:cubicBezTo>
                <a:cubicBezTo>
                  <a:pt x="262876" y="337893"/>
                  <a:pt x="265712" y="342900"/>
                  <a:pt x="268887" y="347662"/>
                </a:cubicBezTo>
                <a:cubicBezTo>
                  <a:pt x="270474" y="350043"/>
                  <a:pt x="271625" y="352782"/>
                  <a:pt x="273649" y="354806"/>
                </a:cubicBezTo>
                <a:cubicBezTo>
                  <a:pt x="276030" y="357187"/>
                  <a:pt x="278637" y="359363"/>
                  <a:pt x="280793" y="361950"/>
                </a:cubicBezTo>
                <a:cubicBezTo>
                  <a:pt x="296935" y="381322"/>
                  <a:pt x="269572" y="352257"/>
                  <a:pt x="290318" y="383381"/>
                </a:cubicBezTo>
                <a:cubicBezTo>
                  <a:pt x="291905" y="385762"/>
                  <a:pt x="293800" y="387965"/>
                  <a:pt x="295080" y="390525"/>
                </a:cubicBezTo>
                <a:cubicBezTo>
                  <a:pt x="296203" y="392770"/>
                  <a:pt x="296243" y="395475"/>
                  <a:pt x="297462" y="397669"/>
                </a:cubicBezTo>
                <a:cubicBezTo>
                  <a:pt x="300242" y="402672"/>
                  <a:pt x="303812" y="407194"/>
                  <a:pt x="306987" y="411956"/>
                </a:cubicBezTo>
                <a:lnTo>
                  <a:pt x="321274" y="433387"/>
                </a:lnTo>
                <a:lnTo>
                  <a:pt x="326037" y="440531"/>
                </a:lnTo>
                <a:lnTo>
                  <a:pt x="330799" y="447675"/>
                </a:lnTo>
                <a:cubicBezTo>
                  <a:pt x="335189" y="465238"/>
                  <a:pt x="330471" y="449290"/>
                  <a:pt x="337943" y="466725"/>
                </a:cubicBezTo>
                <a:cubicBezTo>
                  <a:pt x="343859" y="480528"/>
                  <a:pt x="335933" y="467284"/>
                  <a:pt x="345087" y="481012"/>
                </a:cubicBezTo>
                <a:cubicBezTo>
                  <a:pt x="350754" y="498015"/>
                  <a:pt x="347064" y="491123"/>
                  <a:pt x="354612" y="502444"/>
                </a:cubicBezTo>
                <a:cubicBezTo>
                  <a:pt x="356199" y="508794"/>
                  <a:pt x="357304" y="515284"/>
                  <a:pt x="359374" y="521494"/>
                </a:cubicBezTo>
                <a:cubicBezTo>
                  <a:pt x="360168" y="523875"/>
                  <a:pt x="361065" y="526224"/>
                  <a:pt x="361755" y="528637"/>
                </a:cubicBezTo>
                <a:cubicBezTo>
                  <a:pt x="362654" y="531784"/>
                  <a:pt x="363197" y="535027"/>
                  <a:pt x="364137" y="538162"/>
                </a:cubicBezTo>
                <a:cubicBezTo>
                  <a:pt x="366301" y="545375"/>
                  <a:pt x="368898" y="552450"/>
                  <a:pt x="371280" y="559594"/>
                </a:cubicBezTo>
                <a:cubicBezTo>
                  <a:pt x="372074" y="561975"/>
                  <a:pt x="373053" y="564302"/>
                  <a:pt x="373662" y="566737"/>
                </a:cubicBezTo>
                <a:cubicBezTo>
                  <a:pt x="375249" y="573087"/>
                  <a:pt x="377141" y="579369"/>
                  <a:pt x="378424" y="585787"/>
                </a:cubicBezTo>
                <a:cubicBezTo>
                  <a:pt x="379218" y="589756"/>
                  <a:pt x="380140" y="593702"/>
                  <a:pt x="380805" y="597694"/>
                </a:cubicBezTo>
                <a:cubicBezTo>
                  <a:pt x="383088" y="611388"/>
                  <a:pt x="382938" y="615497"/>
                  <a:pt x="385568" y="628650"/>
                </a:cubicBezTo>
                <a:cubicBezTo>
                  <a:pt x="386210" y="631859"/>
                  <a:pt x="387155" y="635000"/>
                  <a:pt x="387949" y="638175"/>
                </a:cubicBezTo>
                <a:cubicBezTo>
                  <a:pt x="387155" y="650875"/>
                  <a:pt x="386720" y="663602"/>
                  <a:pt x="385568" y="676275"/>
                </a:cubicBezTo>
                <a:cubicBezTo>
                  <a:pt x="385131" y="681083"/>
                  <a:pt x="384051" y="685812"/>
                  <a:pt x="383187" y="690562"/>
                </a:cubicBezTo>
                <a:cubicBezTo>
                  <a:pt x="381173" y="701637"/>
                  <a:pt x="380970" y="701809"/>
                  <a:pt x="378424" y="711994"/>
                </a:cubicBezTo>
                <a:cubicBezTo>
                  <a:pt x="377630" y="749300"/>
                  <a:pt x="377534" y="786627"/>
                  <a:pt x="376043" y="823912"/>
                </a:cubicBezTo>
                <a:cubicBezTo>
                  <a:pt x="375943" y="826420"/>
                  <a:pt x="374352" y="828642"/>
                  <a:pt x="373662" y="831056"/>
                </a:cubicBezTo>
                <a:cubicBezTo>
                  <a:pt x="372763" y="834203"/>
                  <a:pt x="372220" y="837446"/>
                  <a:pt x="371280" y="840581"/>
                </a:cubicBezTo>
                <a:cubicBezTo>
                  <a:pt x="369837" y="845389"/>
                  <a:pt x="367735" y="849999"/>
                  <a:pt x="366518" y="854869"/>
                </a:cubicBezTo>
                <a:cubicBezTo>
                  <a:pt x="362919" y="869268"/>
                  <a:pt x="365174" y="861283"/>
                  <a:pt x="359374" y="878681"/>
                </a:cubicBezTo>
                <a:cubicBezTo>
                  <a:pt x="358580" y="881062"/>
                  <a:pt x="358385" y="883737"/>
                  <a:pt x="356993" y="885825"/>
                </a:cubicBezTo>
                <a:lnTo>
                  <a:pt x="352230" y="892969"/>
                </a:lnTo>
                <a:cubicBezTo>
                  <a:pt x="351436" y="896938"/>
                  <a:pt x="350421" y="900868"/>
                  <a:pt x="349849" y="904875"/>
                </a:cubicBezTo>
                <a:cubicBezTo>
                  <a:pt x="348833" y="911990"/>
                  <a:pt x="348650" y="919216"/>
                  <a:pt x="347468" y="926306"/>
                </a:cubicBezTo>
                <a:cubicBezTo>
                  <a:pt x="347055" y="928782"/>
                  <a:pt x="345696" y="931015"/>
                  <a:pt x="345087" y="933450"/>
                </a:cubicBezTo>
                <a:cubicBezTo>
                  <a:pt x="344105" y="937376"/>
                  <a:pt x="343583" y="941405"/>
                  <a:pt x="342705" y="945356"/>
                </a:cubicBezTo>
                <a:cubicBezTo>
                  <a:pt x="340711" y="954330"/>
                  <a:pt x="340595" y="954067"/>
                  <a:pt x="337943" y="962025"/>
                </a:cubicBezTo>
                <a:cubicBezTo>
                  <a:pt x="363201" y="968339"/>
                  <a:pt x="350498" y="967599"/>
                  <a:pt x="376043" y="964406"/>
                </a:cubicBezTo>
                <a:cubicBezTo>
                  <a:pt x="378424" y="962819"/>
                  <a:pt x="380627" y="960924"/>
                  <a:pt x="383187" y="959644"/>
                </a:cubicBezTo>
                <a:cubicBezTo>
                  <a:pt x="385432" y="958521"/>
                  <a:pt x="388202" y="958592"/>
                  <a:pt x="390330" y="957262"/>
                </a:cubicBezTo>
                <a:cubicBezTo>
                  <a:pt x="394640" y="954568"/>
                  <a:pt x="397281" y="948863"/>
                  <a:pt x="402237" y="947737"/>
                </a:cubicBezTo>
                <a:cubicBezTo>
                  <a:pt x="415418" y="944741"/>
                  <a:pt x="429224" y="946150"/>
                  <a:pt x="442718" y="945356"/>
                </a:cubicBezTo>
                <a:cubicBezTo>
                  <a:pt x="450895" y="943721"/>
                  <a:pt x="456308" y="942835"/>
                  <a:pt x="464149" y="940594"/>
                </a:cubicBezTo>
                <a:cubicBezTo>
                  <a:pt x="466563" y="939904"/>
                  <a:pt x="468858" y="938821"/>
                  <a:pt x="471293" y="938212"/>
                </a:cubicBezTo>
                <a:lnTo>
                  <a:pt x="490343" y="933450"/>
                </a:lnTo>
                <a:cubicBezTo>
                  <a:pt x="507987" y="921686"/>
                  <a:pt x="484031" y="936349"/>
                  <a:pt x="521299" y="923925"/>
                </a:cubicBezTo>
                <a:lnTo>
                  <a:pt x="535587" y="919162"/>
                </a:lnTo>
                <a:cubicBezTo>
                  <a:pt x="537968" y="918368"/>
                  <a:pt x="540254" y="917194"/>
                  <a:pt x="542730" y="916781"/>
                </a:cubicBezTo>
                <a:cubicBezTo>
                  <a:pt x="547493" y="915987"/>
                  <a:pt x="552305" y="915447"/>
                  <a:pt x="557018" y="914400"/>
                </a:cubicBezTo>
                <a:cubicBezTo>
                  <a:pt x="559468" y="913856"/>
                  <a:pt x="561727" y="912628"/>
                  <a:pt x="564162" y="912019"/>
                </a:cubicBezTo>
                <a:lnTo>
                  <a:pt x="583212" y="907256"/>
                </a:lnTo>
                <a:cubicBezTo>
                  <a:pt x="585593" y="905669"/>
                  <a:pt x="588567" y="904729"/>
                  <a:pt x="590355" y="902494"/>
                </a:cubicBezTo>
                <a:cubicBezTo>
                  <a:pt x="598229" y="892651"/>
                  <a:pt x="585023" y="896460"/>
                  <a:pt x="599880" y="888206"/>
                </a:cubicBezTo>
                <a:cubicBezTo>
                  <a:pt x="604268" y="885768"/>
                  <a:pt x="614168" y="883444"/>
                  <a:pt x="614168" y="883444"/>
                </a:cubicBezTo>
                <a:cubicBezTo>
                  <a:pt x="616549" y="881856"/>
                  <a:pt x="619288" y="880705"/>
                  <a:pt x="621312" y="878681"/>
                </a:cubicBezTo>
                <a:cubicBezTo>
                  <a:pt x="628136" y="871857"/>
                  <a:pt x="624582" y="872140"/>
                  <a:pt x="628455" y="864394"/>
                </a:cubicBezTo>
                <a:cubicBezTo>
                  <a:pt x="629735" y="861834"/>
                  <a:pt x="631630" y="859631"/>
                  <a:pt x="633218" y="857250"/>
                </a:cubicBezTo>
                <a:cubicBezTo>
                  <a:pt x="639201" y="839297"/>
                  <a:pt x="631131" y="861423"/>
                  <a:pt x="640362" y="842962"/>
                </a:cubicBezTo>
                <a:cubicBezTo>
                  <a:pt x="641484" y="840717"/>
                  <a:pt x="641621" y="838064"/>
                  <a:pt x="642743" y="835819"/>
                </a:cubicBezTo>
                <a:cubicBezTo>
                  <a:pt x="644023" y="833259"/>
                  <a:pt x="646225" y="831235"/>
                  <a:pt x="647505" y="828675"/>
                </a:cubicBezTo>
                <a:cubicBezTo>
                  <a:pt x="650229" y="823227"/>
                  <a:pt x="650908" y="815067"/>
                  <a:pt x="652268" y="809625"/>
                </a:cubicBezTo>
                <a:cubicBezTo>
                  <a:pt x="652877" y="807190"/>
                  <a:pt x="653855" y="804862"/>
                  <a:pt x="654649" y="802481"/>
                </a:cubicBezTo>
                <a:cubicBezTo>
                  <a:pt x="655443" y="796925"/>
                  <a:pt x="656026" y="791334"/>
                  <a:pt x="657030" y="785812"/>
                </a:cubicBezTo>
                <a:cubicBezTo>
                  <a:pt x="657616" y="782592"/>
                  <a:pt x="658874" y="779515"/>
                  <a:pt x="659412" y="776287"/>
                </a:cubicBezTo>
                <a:cubicBezTo>
                  <a:pt x="660464" y="769975"/>
                  <a:pt x="660741" y="763549"/>
                  <a:pt x="661793" y="757237"/>
                </a:cubicBezTo>
                <a:cubicBezTo>
                  <a:pt x="662331" y="754009"/>
                  <a:pt x="663532" y="750921"/>
                  <a:pt x="664174" y="747712"/>
                </a:cubicBezTo>
                <a:cubicBezTo>
                  <a:pt x="667840" y="729380"/>
                  <a:pt x="663394" y="738166"/>
                  <a:pt x="671318" y="726281"/>
                </a:cubicBezTo>
                <a:cubicBezTo>
                  <a:pt x="672232" y="720796"/>
                  <a:pt x="673150" y="710711"/>
                  <a:pt x="676080" y="704850"/>
                </a:cubicBezTo>
                <a:cubicBezTo>
                  <a:pt x="677360" y="702290"/>
                  <a:pt x="679255" y="700087"/>
                  <a:pt x="680843" y="697706"/>
                </a:cubicBezTo>
                <a:cubicBezTo>
                  <a:pt x="686561" y="680551"/>
                  <a:pt x="679614" y="702002"/>
                  <a:pt x="685605" y="681037"/>
                </a:cubicBezTo>
                <a:cubicBezTo>
                  <a:pt x="690489" y="663946"/>
                  <a:pt x="685525" y="686206"/>
                  <a:pt x="690368" y="661987"/>
                </a:cubicBezTo>
                <a:cubicBezTo>
                  <a:pt x="689574" y="655637"/>
                  <a:pt x="689671" y="649111"/>
                  <a:pt x="687987" y="642937"/>
                </a:cubicBezTo>
                <a:cubicBezTo>
                  <a:pt x="687234" y="640176"/>
                  <a:pt x="684351" y="638424"/>
                  <a:pt x="683224" y="635794"/>
                </a:cubicBezTo>
                <a:cubicBezTo>
                  <a:pt x="681935" y="632786"/>
                  <a:pt x="681637" y="629444"/>
                  <a:pt x="680843" y="626269"/>
                </a:cubicBezTo>
                <a:cubicBezTo>
                  <a:pt x="681637" y="617538"/>
                  <a:pt x="682065" y="608765"/>
                  <a:pt x="683224" y="600075"/>
                </a:cubicBezTo>
                <a:cubicBezTo>
                  <a:pt x="683656" y="596831"/>
                  <a:pt x="685387" y="593815"/>
                  <a:pt x="685605" y="590550"/>
                </a:cubicBezTo>
                <a:cubicBezTo>
                  <a:pt x="686979" y="569943"/>
                  <a:pt x="687070" y="549270"/>
                  <a:pt x="687987" y="528637"/>
                </a:cubicBezTo>
                <a:cubicBezTo>
                  <a:pt x="688658" y="513550"/>
                  <a:pt x="689574" y="498475"/>
                  <a:pt x="690368" y="483394"/>
                </a:cubicBezTo>
                <a:cubicBezTo>
                  <a:pt x="689783" y="478126"/>
                  <a:pt x="688134" y="457644"/>
                  <a:pt x="685605" y="450056"/>
                </a:cubicBezTo>
                <a:cubicBezTo>
                  <a:pt x="684482" y="446688"/>
                  <a:pt x="682669" y="443575"/>
                  <a:pt x="680843" y="440531"/>
                </a:cubicBezTo>
                <a:cubicBezTo>
                  <a:pt x="677898" y="435623"/>
                  <a:pt x="671318" y="426244"/>
                  <a:pt x="671318" y="426244"/>
                </a:cubicBezTo>
                <a:lnTo>
                  <a:pt x="666555" y="411956"/>
                </a:lnTo>
                <a:lnTo>
                  <a:pt x="664174" y="404812"/>
                </a:lnTo>
                <a:cubicBezTo>
                  <a:pt x="664671" y="390891"/>
                  <a:pt x="662561" y="349607"/>
                  <a:pt x="668937" y="326231"/>
                </a:cubicBezTo>
                <a:cubicBezTo>
                  <a:pt x="670918" y="318966"/>
                  <a:pt x="673699" y="311944"/>
                  <a:pt x="676080" y="304800"/>
                </a:cubicBezTo>
                <a:lnTo>
                  <a:pt x="678462" y="297656"/>
                </a:lnTo>
                <a:lnTo>
                  <a:pt x="680843" y="290512"/>
                </a:lnTo>
                <a:cubicBezTo>
                  <a:pt x="681637" y="283368"/>
                  <a:pt x="682208" y="276196"/>
                  <a:pt x="683224" y="269081"/>
                </a:cubicBezTo>
                <a:cubicBezTo>
                  <a:pt x="683796" y="265074"/>
                  <a:pt x="685132" y="261195"/>
                  <a:pt x="685605" y="257175"/>
                </a:cubicBezTo>
                <a:cubicBezTo>
                  <a:pt x="686722" y="247682"/>
                  <a:pt x="687193" y="238125"/>
                  <a:pt x="687987" y="228600"/>
                </a:cubicBezTo>
                <a:cubicBezTo>
                  <a:pt x="684497" y="155326"/>
                  <a:pt x="697595" y="194411"/>
                  <a:pt x="678462" y="171450"/>
                </a:cubicBezTo>
                <a:cubicBezTo>
                  <a:pt x="676630" y="169251"/>
                  <a:pt x="675287" y="166687"/>
                  <a:pt x="673699" y="164306"/>
                </a:cubicBezTo>
                <a:cubicBezTo>
                  <a:pt x="660744" y="125437"/>
                  <a:pt x="676175" y="174209"/>
                  <a:pt x="666555" y="135731"/>
                </a:cubicBezTo>
                <a:cubicBezTo>
                  <a:pt x="665337" y="130861"/>
                  <a:pt x="663380" y="126206"/>
                  <a:pt x="661793" y="121444"/>
                </a:cubicBezTo>
                <a:cubicBezTo>
                  <a:pt x="660999" y="119063"/>
                  <a:pt x="659904" y="116761"/>
                  <a:pt x="659412" y="114300"/>
                </a:cubicBezTo>
                <a:cubicBezTo>
                  <a:pt x="658618" y="110331"/>
                  <a:pt x="658012" y="106320"/>
                  <a:pt x="657030" y="102394"/>
                </a:cubicBezTo>
                <a:cubicBezTo>
                  <a:pt x="656421" y="99959"/>
                  <a:pt x="655258" y="97685"/>
                  <a:pt x="654649" y="95250"/>
                </a:cubicBezTo>
                <a:cubicBezTo>
                  <a:pt x="653667" y="91324"/>
                  <a:pt x="653178" y="87288"/>
                  <a:pt x="652268" y="83344"/>
                </a:cubicBezTo>
                <a:cubicBezTo>
                  <a:pt x="650796" y="76966"/>
                  <a:pt x="647505" y="64294"/>
                  <a:pt x="647505" y="64294"/>
                </a:cubicBezTo>
                <a:cubicBezTo>
                  <a:pt x="646498" y="56236"/>
                  <a:pt x="645581" y="38784"/>
                  <a:pt x="640362" y="30956"/>
                </a:cubicBezTo>
                <a:lnTo>
                  <a:pt x="635599" y="23812"/>
                </a:lnTo>
                <a:cubicBezTo>
                  <a:pt x="633895" y="15292"/>
                  <a:pt x="634587" y="10894"/>
                  <a:pt x="628455" y="4762"/>
                </a:cubicBezTo>
                <a:cubicBezTo>
                  <a:pt x="626432" y="2739"/>
                  <a:pt x="623693" y="1587"/>
                  <a:pt x="621312" y="0"/>
                </a:cubicBezTo>
                <a:cubicBezTo>
                  <a:pt x="618137" y="794"/>
                  <a:pt x="614510" y="566"/>
                  <a:pt x="611787" y="2381"/>
                </a:cubicBezTo>
                <a:cubicBezTo>
                  <a:pt x="607829" y="5019"/>
                  <a:pt x="606001" y="12593"/>
                  <a:pt x="604643" y="16669"/>
                </a:cubicBezTo>
                <a:cubicBezTo>
                  <a:pt x="601074" y="59503"/>
                  <a:pt x="604895" y="32206"/>
                  <a:pt x="599880" y="54769"/>
                </a:cubicBezTo>
                <a:cubicBezTo>
                  <a:pt x="597933" y="63530"/>
                  <a:pt x="599040" y="67516"/>
                  <a:pt x="592737" y="73819"/>
                </a:cubicBezTo>
                <a:cubicBezTo>
                  <a:pt x="590713" y="75843"/>
                  <a:pt x="587974" y="76994"/>
                  <a:pt x="585593" y="78581"/>
                </a:cubicBezTo>
                <a:cubicBezTo>
                  <a:pt x="578701" y="99260"/>
                  <a:pt x="590123" y="66711"/>
                  <a:pt x="576068" y="97631"/>
                </a:cubicBezTo>
                <a:cubicBezTo>
                  <a:pt x="573990" y="102201"/>
                  <a:pt x="571305" y="111919"/>
                  <a:pt x="571305" y="111919"/>
                </a:cubicBezTo>
                <a:cubicBezTo>
                  <a:pt x="572099" y="119063"/>
                  <a:pt x="571414" y="126531"/>
                  <a:pt x="573687" y="133350"/>
                </a:cubicBezTo>
                <a:cubicBezTo>
                  <a:pt x="575497" y="138780"/>
                  <a:pt x="583212" y="147637"/>
                  <a:pt x="583212" y="147637"/>
                </a:cubicBezTo>
                <a:cubicBezTo>
                  <a:pt x="585097" y="153294"/>
                  <a:pt x="589004" y="159401"/>
                  <a:pt x="580830" y="164306"/>
                </a:cubicBezTo>
                <a:cubicBezTo>
                  <a:pt x="578678" y="165597"/>
                  <a:pt x="575994" y="162914"/>
                  <a:pt x="573687" y="161925"/>
                </a:cubicBezTo>
                <a:cubicBezTo>
                  <a:pt x="570424" y="160527"/>
                  <a:pt x="567051" y="159225"/>
                  <a:pt x="564162" y="157162"/>
                </a:cubicBezTo>
                <a:cubicBezTo>
                  <a:pt x="561422" y="155205"/>
                  <a:pt x="559962" y="151654"/>
                  <a:pt x="557018" y="150019"/>
                </a:cubicBezTo>
                <a:cubicBezTo>
                  <a:pt x="552629" y="147581"/>
                  <a:pt x="547493" y="146844"/>
                  <a:pt x="542730" y="145256"/>
                </a:cubicBezTo>
                <a:lnTo>
                  <a:pt x="528443" y="140494"/>
                </a:lnTo>
                <a:cubicBezTo>
                  <a:pt x="526062" y="139700"/>
                  <a:pt x="523388" y="139504"/>
                  <a:pt x="521299" y="138112"/>
                </a:cubicBezTo>
                <a:cubicBezTo>
                  <a:pt x="512067" y="131958"/>
                  <a:pt x="516870" y="134255"/>
                  <a:pt x="507012" y="130969"/>
                </a:cubicBezTo>
                <a:cubicBezTo>
                  <a:pt x="504631" y="129381"/>
                  <a:pt x="502483" y="127368"/>
                  <a:pt x="499868" y="126206"/>
                </a:cubicBezTo>
                <a:cubicBezTo>
                  <a:pt x="495280" y="124167"/>
                  <a:pt x="490070" y="123689"/>
                  <a:pt x="485580" y="121444"/>
                </a:cubicBezTo>
                <a:lnTo>
                  <a:pt x="476055" y="116681"/>
                </a:lnTo>
                <a:cubicBezTo>
                  <a:pt x="472014" y="104557"/>
                  <a:pt x="476921" y="112929"/>
                  <a:pt x="466530" y="107156"/>
                </a:cubicBezTo>
                <a:cubicBezTo>
                  <a:pt x="441966" y="93510"/>
                  <a:pt x="461264" y="100638"/>
                  <a:pt x="445099" y="95250"/>
                </a:cubicBezTo>
                <a:cubicBezTo>
                  <a:pt x="442718" y="93662"/>
                  <a:pt x="440586" y="91614"/>
                  <a:pt x="437955" y="90487"/>
                </a:cubicBezTo>
                <a:cubicBezTo>
                  <a:pt x="434947" y="89198"/>
                  <a:pt x="431577" y="89005"/>
                  <a:pt x="428430" y="88106"/>
                </a:cubicBezTo>
                <a:cubicBezTo>
                  <a:pt x="412016" y="83416"/>
                  <a:pt x="432787" y="87641"/>
                  <a:pt x="406999" y="83344"/>
                </a:cubicBezTo>
                <a:cubicBezTo>
                  <a:pt x="390012" y="77680"/>
                  <a:pt x="410549" y="85711"/>
                  <a:pt x="392712" y="73819"/>
                </a:cubicBezTo>
                <a:cubicBezTo>
                  <a:pt x="390623" y="72427"/>
                  <a:pt x="387813" y="72560"/>
                  <a:pt x="385568" y="71437"/>
                </a:cubicBezTo>
                <a:cubicBezTo>
                  <a:pt x="383008" y="70157"/>
                  <a:pt x="380984" y="67955"/>
                  <a:pt x="378424" y="66675"/>
                </a:cubicBezTo>
                <a:cubicBezTo>
                  <a:pt x="376179" y="65553"/>
                  <a:pt x="373611" y="65226"/>
                  <a:pt x="371280" y="64294"/>
                </a:cubicBezTo>
                <a:cubicBezTo>
                  <a:pt x="369632" y="63635"/>
                  <a:pt x="393108" y="61912"/>
                  <a:pt x="380805" y="61912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Forme libre 20"/>
          <p:cNvSpPr/>
          <p:nvPr/>
        </p:nvSpPr>
        <p:spPr>
          <a:xfrm>
            <a:off x="6937113" y="3396853"/>
            <a:ext cx="198303" cy="110728"/>
          </a:xfrm>
          <a:custGeom>
            <a:avLst/>
            <a:gdLst>
              <a:gd name="connsiteX0" fmla="*/ 197112 w 198303"/>
              <a:gd name="connsiteY0" fmla="*/ 1191 h 110728"/>
              <a:gd name="connsiteX1" fmla="*/ 194731 w 198303"/>
              <a:gd name="connsiteY1" fmla="*/ 10716 h 110728"/>
              <a:gd name="connsiteX2" fmla="*/ 192350 w 198303"/>
              <a:gd name="connsiteY2" fmla="*/ 17860 h 110728"/>
              <a:gd name="connsiteX3" fmla="*/ 189968 w 198303"/>
              <a:gd name="connsiteY3" fmla="*/ 39291 h 110728"/>
              <a:gd name="connsiteX4" fmla="*/ 187587 w 198303"/>
              <a:gd name="connsiteY4" fmla="*/ 63103 h 110728"/>
              <a:gd name="connsiteX5" fmla="*/ 182825 w 198303"/>
              <a:gd name="connsiteY5" fmla="*/ 77391 h 110728"/>
              <a:gd name="connsiteX6" fmla="*/ 178062 w 198303"/>
              <a:gd name="connsiteY6" fmla="*/ 84535 h 110728"/>
              <a:gd name="connsiteX7" fmla="*/ 168537 w 198303"/>
              <a:gd name="connsiteY7" fmla="*/ 108347 h 110728"/>
              <a:gd name="connsiteX8" fmla="*/ 161393 w 198303"/>
              <a:gd name="connsiteY8" fmla="*/ 110728 h 110728"/>
              <a:gd name="connsiteX9" fmla="*/ 139962 w 198303"/>
              <a:gd name="connsiteY9" fmla="*/ 105966 h 110728"/>
              <a:gd name="connsiteX10" fmla="*/ 118531 w 198303"/>
              <a:gd name="connsiteY10" fmla="*/ 94060 h 110728"/>
              <a:gd name="connsiteX11" fmla="*/ 109006 w 198303"/>
              <a:gd name="connsiteY11" fmla="*/ 91678 h 110728"/>
              <a:gd name="connsiteX12" fmla="*/ 94718 w 198303"/>
              <a:gd name="connsiteY12" fmla="*/ 86916 h 110728"/>
              <a:gd name="connsiteX13" fmla="*/ 80431 w 198303"/>
              <a:gd name="connsiteY13" fmla="*/ 79772 h 110728"/>
              <a:gd name="connsiteX14" fmla="*/ 73287 w 198303"/>
              <a:gd name="connsiteY14" fmla="*/ 75010 h 110728"/>
              <a:gd name="connsiteX15" fmla="*/ 59000 w 198303"/>
              <a:gd name="connsiteY15" fmla="*/ 70247 h 110728"/>
              <a:gd name="connsiteX16" fmla="*/ 44712 w 198303"/>
              <a:gd name="connsiteY16" fmla="*/ 63103 h 110728"/>
              <a:gd name="connsiteX17" fmla="*/ 30425 w 198303"/>
              <a:gd name="connsiteY17" fmla="*/ 55960 h 110728"/>
              <a:gd name="connsiteX18" fmla="*/ 16137 w 198303"/>
              <a:gd name="connsiteY18" fmla="*/ 46435 h 110728"/>
              <a:gd name="connsiteX19" fmla="*/ 8993 w 198303"/>
              <a:gd name="connsiteY19" fmla="*/ 41672 h 110728"/>
              <a:gd name="connsiteX20" fmla="*/ 1850 w 198303"/>
              <a:gd name="connsiteY20" fmla="*/ 39291 h 110728"/>
              <a:gd name="connsiteX21" fmla="*/ 63762 w 198303"/>
              <a:gd name="connsiteY21" fmla="*/ 32147 h 110728"/>
              <a:gd name="connsiteX22" fmla="*/ 78050 w 198303"/>
              <a:gd name="connsiteY22" fmla="*/ 27385 h 110728"/>
              <a:gd name="connsiteX23" fmla="*/ 89956 w 198303"/>
              <a:gd name="connsiteY23" fmla="*/ 25003 h 110728"/>
              <a:gd name="connsiteX24" fmla="*/ 99481 w 198303"/>
              <a:gd name="connsiteY24" fmla="*/ 22622 h 110728"/>
              <a:gd name="connsiteX25" fmla="*/ 137581 w 198303"/>
              <a:gd name="connsiteY25" fmla="*/ 17860 h 110728"/>
              <a:gd name="connsiteX26" fmla="*/ 151868 w 198303"/>
              <a:gd name="connsiteY26" fmla="*/ 13097 h 110728"/>
              <a:gd name="connsiteX27" fmla="*/ 161393 w 198303"/>
              <a:gd name="connsiteY27" fmla="*/ 10716 h 110728"/>
              <a:gd name="connsiteX28" fmla="*/ 187587 w 198303"/>
              <a:gd name="connsiteY28" fmla="*/ 3572 h 110728"/>
              <a:gd name="connsiteX29" fmla="*/ 197112 w 198303"/>
              <a:gd name="connsiteY29" fmla="*/ 1191 h 110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8303" h="110728">
                <a:moveTo>
                  <a:pt x="197112" y="1191"/>
                </a:moveTo>
                <a:cubicBezTo>
                  <a:pt x="198303" y="2382"/>
                  <a:pt x="195630" y="7569"/>
                  <a:pt x="194731" y="10716"/>
                </a:cubicBezTo>
                <a:cubicBezTo>
                  <a:pt x="194041" y="13130"/>
                  <a:pt x="192763" y="15384"/>
                  <a:pt x="192350" y="17860"/>
                </a:cubicBezTo>
                <a:cubicBezTo>
                  <a:pt x="191168" y="24950"/>
                  <a:pt x="190721" y="32143"/>
                  <a:pt x="189968" y="39291"/>
                </a:cubicBezTo>
                <a:cubicBezTo>
                  <a:pt x="189133" y="47224"/>
                  <a:pt x="189057" y="55263"/>
                  <a:pt x="187587" y="63103"/>
                </a:cubicBezTo>
                <a:cubicBezTo>
                  <a:pt x="186662" y="68037"/>
                  <a:pt x="185610" y="73214"/>
                  <a:pt x="182825" y="77391"/>
                </a:cubicBezTo>
                <a:lnTo>
                  <a:pt x="178062" y="84535"/>
                </a:lnTo>
                <a:cubicBezTo>
                  <a:pt x="177131" y="87327"/>
                  <a:pt x="172042" y="104842"/>
                  <a:pt x="168537" y="108347"/>
                </a:cubicBezTo>
                <a:cubicBezTo>
                  <a:pt x="166762" y="110122"/>
                  <a:pt x="163774" y="109934"/>
                  <a:pt x="161393" y="110728"/>
                </a:cubicBezTo>
                <a:cubicBezTo>
                  <a:pt x="159665" y="110440"/>
                  <a:pt x="143869" y="108571"/>
                  <a:pt x="139962" y="105966"/>
                </a:cubicBezTo>
                <a:cubicBezTo>
                  <a:pt x="123054" y="94694"/>
                  <a:pt x="145276" y="100748"/>
                  <a:pt x="118531" y="94060"/>
                </a:cubicBezTo>
                <a:cubicBezTo>
                  <a:pt x="115356" y="93266"/>
                  <a:pt x="112141" y="92618"/>
                  <a:pt x="109006" y="91678"/>
                </a:cubicBezTo>
                <a:cubicBezTo>
                  <a:pt x="104198" y="90235"/>
                  <a:pt x="94718" y="86916"/>
                  <a:pt x="94718" y="86916"/>
                </a:cubicBezTo>
                <a:cubicBezTo>
                  <a:pt x="74262" y="73276"/>
                  <a:pt x="100135" y="89623"/>
                  <a:pt x="80431" y="79772"/>
                </a:cubicBezTo>
                <a:cubicBezTo>
                  <a:pt x="77871" y="78492"/>
                  <a:pt x="75902" y="76172"/>
                  <a:pt x="73287" y="75010"/>
                </a:cubicBezTo>
                <a:cubicBezTo>
                  <a:pt x="68700" y="72971"/>
                  <a:pt x="63177" y="73031"/>
                  <a:pt x="59000" y="70247"/>
                </a:cubicBezTo>
                <a:cubicBezTo>
                  <a:pt x="38527" y="56600"/>
                  <a:pt x="64430" y="72962"/>
                  <a:pt x="44712" y="63103"/>
                </a:cubicBezTo>
                <a:cubicBezTo>
                  <a:pt x="26252" y="53873"/>
                  <a:pt x="48375" y="61943"/>
                  <a:pt x="30425" y="55960"/>
                </a:cubicBezTo>
                <a:lnTo>
                  <a:pt x="16137" y="46435"/>
                </a:lnTo>
                <a:cubicBezTo>
                  <a:pt x="13756" y="44847"/>
                  <a:pt x="11708" y="42577"/>
                  <a:pt x="8993" y="41672"/>
                </a:cubicBezTo>
                <a:lnTo>
                  <a:pt x="1850" y="39291"/>
                </a:lnTo>
                <a:cubicBezTo>
                  <a:pt x="25157" y="23750"/>
                  <a:pt x="0" y="38742"/>
                  <a:pt x="63762" y="32147"/>
                </a:cubicBezTo>
                <a:cubicBezTo>
                  <a:pt x="68756" y="31630"/>
                  <a:pt x="73127" y="28370"/>
                  <a:pt x="78050" y="27385"/>
                </a:cubicBezTo>
                <a:cubicBezTo>
                  <a:pt x="82019" y="26591"/>
                  <a:pt x="86005" y="25881"/>
                  <a:pt x="89956" y="25003"/>
                </a:cubicBezTo>
                <a:cubicBezTo>
                  <a:pt x="93151" y="24293"/>
                  <a:pt x="96245" y="23107"/>
                  <a:pt x="99481" y="22622"/>
                </a:cubicBezTo>
                <a:cubicBezTo>
                  <a:pt x="112138" y="20724"/>
                  <a:pt x="137581" y="17860"/>
                  <a:pt x="137581" y="17860"/>
                </a:cubicBezTo>
                <a:cubicBezTo>
                  <a:pt x="142343" y="16272"/>
                  <a:pt x="146998" y="14314"/>
                  <a:pt x="151868" y="13097"/>
                </a:cubicBezTo>
                <a:cubicBezTo>
                  <a:pt x="155043" y="12303"/>
                  <a:pt x="158258" y="11656"/>
                  <a:pt x="161393" y="10716"/>
                </a:cubicBezTo>
                <a:cubicBezTo>
                  <a:pt x="185565" y="3464"/>
                  <a:pt x="165885" y="7912"/>
                  <a:pt x="187587" y="3572"/>
                </a:cubicBezTo>
                <a:cubicBezTo>
                  <a:pt x="192790" y="11376"/>
                  <a:pt x="195921" y="0"/>
                  <a:pt x="197112" y="119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 21"/>
          <p:cNvSpPr/>
          <p:nvPr/>
        </p:nvSpPr>
        <p:spPr>
          <a:xfrm>
            <a:off x="4140994" y="2552700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orme libre 22"/>
          <p:cNvSpPr/>
          <p:nvPr/>
        </p:nvSpPr>
        <p:spPr>
          <a:xfrm>
            <a:off x="3413797" y="2876094"/>
            <a:ext cx="2269660" cy="489970"/>
          </a:xfrm>
          <a:custGeom>
            <a:avLst/>
            <a:gdLst>
              <a:gd name="connsiteX0" fmla="*/ 2241672 w 2269660"/>
              <a:gd name="connsiteY0" fmla="*/ 107612 h 489970"/>
              <a:gd name="connsiteX1" fmla="*/ 2201191 w 2269660"/>
              <a:gd name="connsiteY1" fmla="*/ 102850 h 489970"/>
              <a:gd name="connsiteX2" fmla="*/ 2194047 w 2269660"/>
              <a:gd name="connsiteY2" fmla="*/ 100469 h 489970"/>
              <a:gd name="connsiteX3" fmla="*/ 2182141 w 2269660"/>
              <a:gd name="connsiteY3" fmla="*/ 98087 h 489970"/>
              <a:gd name="connsiteX4" fmla="*/ 2174997 w 2269660"/>
              <a:gd name="connsiteY4" fmla="*/ 93325 h 489970"/>
              <a:gd name="connsiteX5" fmla="*/ 2153566 w 2269660"/>
              <a:gd name="connsiteY5" fmla="*/ 86181 h 489970"/>
              <a:gd name="connsiteX6" fmla="*/ 2136897 w 2269660"/>
              <a:gd name="connsiteY6" fmla="*/ 81419 h 489970"/>
              <a:gd name="connsiteX7" fmla="*/ 2113084 w 2269660"/>
              <a:gd name="connsiteY7" fmla="*/ 79037 h 489970"/>
              <a:gd name="connsiteX8" fmla="*/ 2098797 w 2269660"/>
              <a:gd name="connsiteY8" fmla="*/ 76656 h 489970"/>
              <a:gd name="connsiteX9" fmla="*/ 2074984 w 2269660"/>
              <a:gd name="connsiteY9" fmla="*/ 74275 h 489970"/>
              <a:gd name="connsiteX10" fmla="*/ 2048791 w 2269660"/>
              <a:gd name="connsiteY10" fmla="*/ 69512 h 489970"/>
              <a:gd name="connsiteX11" fmla="*/ 2036884 w 2269660"/>
              <a:gd name="connsiteY11" fmla="*/ 67131 h 489970"/>
              <a:gd name="connsiteX12" fmla="*/ 2015453 w 2269660"/>
              <a:gd name="connsiteY12" fmla="*/ 64750 h 489970"/>
              <a:gd name="connsiteX13" fmla="*/ 1996403 w 2269660"/>
              <a:gd name="connsiteY13" fmla="*/ 62369 h 489970"/>
              <a:gd name="connsiteX14" fmla="*/ 1963066 w 2269660"/>
              <a:gd name="connsiteY14" fmla="*/ 57606 h 489970"/>
              <a:gd name="connsiteX15" fmla="*/ 1953541 w 2269660"/>
              <a:gd name="connsiteY15" fmla="*/ 55225 h 489970"/>
              <a:gd name="connsiteX16" fmla="*/ 1929728 w 2269660"/>
              <a:gd name="connsiteY16" fmla="*/ 52844 h 489970"/>
              <a:gd name="connsiteX17" fmla="*/ 1877341 w 2269660"/>
              <a:gd name="connsiteY17" fmla="*/ 48081 h 489970"/>
              <a:gd name="connsiteX18" fmla="*/ 1846384 w 2269660"/>
              <a:gd name="connsiteY18" fmla="*/ 45700 h 489970"/>
              <a:gd name="connsiteX19" fmla="*/ 1829716 w 2269660"/>
              <a:gd name="connsiteY19" fmla="*/ 40937 h 489970"/>
              <a:gd name="connsiteX20" fmla="*/ 1822572 w 2269660"/>
              <a:gd name="connsiteY20" fmla="*/ 38556 h 489970"/>
              <a:gd name="connsiteX21" fmla="*/ 1791616 w 2269660"/>
              <a:gd name="connsiteY21" fmla="*/ 36175 h 489970"/>
              <a:gd name="connsiteX22" fmla="*/ 1751134 w 2269660"/>
              <a:gd name="connsiteY22" fmla="*/ 31412 h 489970"/>
              <a:gd name="connsiteX23" fmla="*/ 1732084 w 2269660"/>
              <a:gd name="connsiteY23" fmla="*/ 26650 h 489970"/>
              <a:gd name="connsiteX24" fmla="*/ 1710653 w 2269660"/>
              <a:gd name="connsiteY24" fmla="*/ 24269 h 489970"/>
              <a:gd name="connsiteX25" fmla="*/ 1660647 w 2269660"/>
              <a:gd name="connsiteY25" fmla="*/ 19506 h 489970"/>
              <a:gd name="connsiteX26" fmla="*/ 1591591 w 2269660"/>
              <a:gd name="connsiteY26" fmla="*/ 14744 h 489970"/>
              <a:gd name="connsiteX27" fmla="*/ 1572541 w 2269660"/>
              <a:gd name="connsiteY27" fmla="*/ 12362 h 489970"/>
              <a:gd name="connsiteX28" fmla="*/ 1386803 w 2269660"/>
              <a:gd name="connsiteY28" fmla="*/ 7600 h 489970"/>
              <a:gd name="connsiteX29" fmla="*/ 1236784 w 2269660"/>
              <a:gd name="connsiteY29" fmla="*/ 7600 h 489970"/>
              <a:gd name="connsiteX30" fmla="*/ 1210591 w 2269660"/>
              <a:gd name="connsiteY30" fmla="*/ 9981 h 489970"/>
              <a:gd name="connsiteX31" fmla="*/ 1148678 w 2269660"/>
              <a:gd name="connsiteY31" fmla="*/ 12362 h 489970"/>
              <a:gd name="connsiteX32" fmla="*/ 1124866 w 2269660"/>
              <a:gd name="connsiteY32" fmla="*/ 17125 h 489970"/>
              <a:gd name="connsiteX33" fmla="*/ 1112959 w 2269660"/>
              <a:gd name="connsiteY33" fmla="*/ 19506 h 489970"/>
              <a:gd name="connsiteX34" fmla="*/ 1077241 w 2269660"/>
              <a:gd name="connsiteY34" fmla="*/ 21887 h 489970"/>
              <a:gd name="connsiteX35" fmla="*/ 1046284 w 2269660"/>
              <a:gd name="connsiteY35" fmla="*/ 24269 h 489970"/>
              <a:gd name="connsiteX36" fmla="*/ 1036759 w 2269660"/>
              <a:gd name="connsiteY36" fmla="*/ 26650 h 489970"/>
              <a:gd name="connsiteX37" fmla="*/ 1005803 w 2269660"/>
              <a:gd name="connsiteY37" fmla="*/ 31412 h 489970"/>
              <a:gd name="connsiteX38" fmla="*/ 996278 w 2269660"/>
              <a:gd name="connsiteY38" fmla="*/ 33794 h 489970"/>
              <a:gd name="connsiteX39" fmla="*/ 981991 w 2269660"/>
              <a:gd name="connsiteY39" fmla="*/ 36175 h 489970"/>
              <a:gd name="connsiteX40" fmla="*/ 974847 w 2269660"/>
              <a:gd name="connsiteY40" fmla="*/ 38556 h 489970"/>
              <a:gd name="connsiteX41" fmla="*/ 958178 w 2269660"/>
              <a:gd name="connsiteY41" fmla="*/ 40937 h 489970"/>
              <a:gd name="connsiteX42" fmla="*/ 929603 w 2269660"/>
              <a:gd name="connsiteY42" fmla="*/ 45700 h 489970"/>
              <a:gd name="connsiteX43" fmla="*/ 898647 w 2269660"/>
              <a:gd name="connsiteY43" fmla="*/ 50462 h 489970"/>
              <a:gd name="connsiteX44" fmla="*/ 874834 w 2269660"/>
              <a:gd name="connsiteY44" fmla="*/ 52844 h 489970"/>
              <a:gd name="connsiteX45" fmla="*/ 853403 w 2269660"/>
              <a:gd name="connsiteY45" fmla="*/ 57606 h 489970"/>
              <a:gd name="connsiteX46" fmla="*/ 843878 w 2269660"/>
              <a:gd name="connsiteY46" fmla="*/ 59987 h 489970"/>
              <a:gd name="connsiteX47" fmla="*/ 836734 w 2269660"/>
              <a:gd name="connsiteY47" fmla="*/ 62369 h 489970"/>
              <a:gd name="connsiteX48" fmla="*/ 817684 w 2269660"/>
              <a:gd name="connsiteY48" fmla="*/ 64750 h 489970"/>
              <a:gd name="connsiteX49" fmla="*/ 805778 w 2269660"/>
              <a:gd name="connsiteY49" fmla="*/ 67131 h 489970"/>
              <a:gd name="connsiteX50" fmla="*/ 786728 w 2269660"/>
              <a:gd name="connsiteY50" fmla="*/ 69512 h 489970"/>
              <a:gd name="connsiteX51" fmla="*/ 770059 w 2269660"/>
              <a:gd name="connsiteY51" fmla="*/ 74275 h 489970"/>
              <a:gd name="connsiteX52" fmla="*/ 758153 w 2269660"/>
              <a:gd name="connsiteY52" fmla="*/ 76656 h 489970"/>
              <a:gd name="connsiteX53" fmla="*/ 734341 w 2269660"/>
              <a:gd name="connsiteY53" fmla="*/ 79037 h 489970"/>
              <a:gd name="connsiteX54" fmla="*/ 715291 w 2269660"/>
              <a:gd name="connsiteY54" fmla="*/ 83800 h 489970"/>
              <a:gd name="connsiteX55" fmla="*/ 701003 w 2269660"/>
              <a:gd name="connsiteY55" fmla="*/ 88562 h 489970"/>
              <a:gd name="connsiteX56" fmla="*/ 693859 w 2269660"/>
              <a:gd name="connsiteY56" fmla="*/ 90944 h 489970"/>
              <a:gd name="connsiteX57" fmla="*/ 679572 w 2269660"/>
              <a:gd name="connsiteY57" fmla="*/ 98087 h 489970"/>
              <a:gd name="connsiteX58" fmla="*/ 670047 w 2269660"/>
              <a:gd name="connsiteY58" fmla="*/ 100469 h 489970"/>
              <a:gd name="connsiteX59" fmla="*/ 655759 w 2269660"/>
              <a:gd name="connsiteY59" fmla="*/ 105231 h 489970"/>
              <a:gd name="connsiteX60" fmla="*/ 641472 w 2269660"/>
              <a:gd name="connsiteY60" fmla="*/ 112375 h 489970"/>
              <a:gd name="connsiteX61" fmla="*/ 634328 w 2269660"/>
              <a:gd name="connsiteY61" fmla="*/ 117137 h 489970"/>
              <a:gd name="connsiteX62" fmla="*/ 615278 w 2269660"/>
              <a:gd name="connsiteY62" fmla="*/ 121900 h 489970"/>
              <a:gd name="connsiteX63" fmla="*/ 608134 w 2269660"/>
              <a:gd name="connsiteY63" fmla="*/ 124281 h 489970"/>
              <a:gd name="connsiteX64" fmla="*/ 570034 w 2269660"/>
              <a:gd name="connsiteY64" fmla="*/ 124281 h 489970"/>
              <a:gd name="connsiteX65" fmla="*/ 553366 w 2269660"/>
              <a:gd name="connsiteY65" fmla="*/ 145712 h 489970"/>
              <a:gd name="connsiteX66" fmla="*/ 534316 w 2269660"/>
              <a:gd name="connsiteY66" fmla="*/ 157619 h 489970"/>
              <a:gd name="connsiteX67" fmla="*/ 520028 w 2269660"/>
              <a:gd name="connsiteY67" fmla="*/ 162381 h 489970"/>
              <a:gd name="connsiteX68" fmla="*/ 512884 w 2269660"/>
              <a:gd name="connsiteY68" fmla="*/ 167144 h 489970"/>
              <a:gd name="connsiteX69" fmla="*/ 496216 w 2269660"/>
              <a:gd name="connsiteY69" fmla="*/ 171906 h 489970"/>
              <a:gd name="connsiteX70" fmla="*/ 472403 w 2269660"/>
              <a:gd name="connsiteY70" fmla="*/ 176669 h 489970"/>
              <a:gd name="connsiteX71" fmla="*/ 450972 w 2269660"/>
              <a:gd name="connsiteY71" fmla="*/ 183812 h 489970"/>
              <a:gd name="connsiteX72" fmla="*/ 443828 w 2269660"/>
              <a:gd name="connsiteY72" fmla="*/ 186194 h 489970"/>
              <a:gd name="connsiteX73" fmla="*/ 436684 w 2269660"/>
              <a:gd name="connsiteY73" fmla="*/ 188575 h 489970"/>
              <a:gd name="connsiteX74" fmla="*/ 422397 w 2269660"/>
              <a:gd name="connsiteY74" fmla="*/ 195719 h 489970"/>
              <a:gd name="connsiteX75" fmla="*/ 415253 w 2269660"/>
              <a:gd name="connsiteY75" fmla="*/ 200481 h 489970"/>
              <a:gd name="connsiteX76" fmla="*/ 405728 w 2269660"/>
              <a:gd name="connsiteY76" fmla="*/ 205244 h 489970"/>
              <a:gd name="connsiteX77" fmla="*/ 398584 w 2269660"/>
              <a:gd name="connsiteY77" fmla="*/ 212387 h 489970"/>
              <a:gd name="connsiteX78" fmla="*/ 384297 w 2269660"/>
              <a:gd name="connsiteY78" fmla="*/ 217150 h 489970"/>
              <a:gd name="connsiteX79" fmla="*/ 377153 w 2269660"/>
              <a:gd name="connsiteY79" fmla="*/ 221912 h 489970"/>
              <a:gd name="connsiteX80" fmla="*/ 353341 w 2269660"/>
              <a:gd name="connsiteY80" fmla="*/ 229056 h 489970"/>
              <a:gd name="connsiteX81" fmla="*/ 339053 w 2269660"/>
              <a:gd name="connsiteY81" fmla="*/ 233819 h 489970"/>
              <a:gd name="connsiteX82" fmla="*/ 324766 w 2269660"/>
              <a:gd name="connsiteY82" fmla="*/ 243344 h 489970"/>
              <a:gd name="connsiteX83" fmla="*/ 310478 w 2269660"/>
              <a:gd name="connsiteY83" fmla="*/ 248106 h 489970"/>
              <a:gd name="connsiteX84" fmla="*/ 300953 w 2269660"/>
              <a:gd name="connsiteY84" fmla="*/ 252869 h 489970"/>
              <a:gd name="connsiteX85" fmla="*/ 286666 w 2269660"/>
              <a:gd name="connsiteY85" fmla="*/ 257631 h 489970"/>
              <a:gd name="connsiteX86" fmla="*/ 274759 w 2269660"/>
              <a:gd name="connsiteY86" fmla="*/ 269537 h 489970"/>
              <a:gd name="connsiteX87" fmla="*/ 258091 w 2269660"/>
              <a:gd name="connsiteY87" fmla="*/ 276681 h 489970"/>
              <a:gd name="connsiteX88" fmla="*/ 248566 w 2269660"/>
              <a:gd name="connsiteY88" fmla="*/ 281444 h 489970"/>
              <a:gd name="connsiteX89" fmla="*/ 231897 w 2269660"/>
              <a:gd name="connsiteY89" fmla="*/ 283825 h 489970"/>
              <a:gd name="connsiteX90" fmla="*/ 203322 w 2269660"/>
              <a:gd name="connsiteY90" fmla="*/ 288587 h 489970"/>
              <a:gd name="connsiteX91" fmla="*/ 196178 w 2269660"/>
              <a:gd name="connsiteY91" fmla="*/ 293350 h 489970"/>
              <a:gd name="connsiteX92" fmla="*/ 181891 w 2269660"/>
              <a:gd name="connsiteY92" fmla="*/ 298112 h 489970"/>
              <a:gd name="connsiteX93" fmla="*/ 169984 w 2269660"/>
              <a:gd name="connsiteY93" fmla="*/ 307637 h 489970"/>
              <a:gd name="connsiteX94" fmla="*/ 165222 w 2269660"/>
              <a:gd name="connsiteY94" fmla="*/ 314781 h 489970"/>
              <a:gd name="connsiteX95" fmla="*/ 150934 w 2269660"/>
              <a:gd name="connsiteY95" fmla="*/ 324306 h 489970"/>
              <a:gd name="connsiteX96" fmla="*/ 143791 w 2269660"/>
              <a:gd name="connsiteY96" fmla="*/ 329069 h 489970"/>
              <a:gd name="connsiteX97" fmla="*/ 136647 w 2269660"/>
              <a:gd name="connsiteY97" fmla="*/ 336212 h 489970"/>
              <a:gd name="connsiteX98" fmla="*/ 129503 w 2269660"/>
              <a:gd name="connsiteY98" fmla="*/ 338594 h 489970"/>
              <a:gd name="connsiteX99" fmla="*/ 110453 w 2269660"/>
              <a:gd name="connsiteY99" fmla="*/ 348119 h 489970"/>
              <a:gd name="connsiteX100" fmla="*/ 96166 w 2269660"/>
              <a:gd name="connsiteY100" fmla="*/ 352881 h 489970"/>
              <a:gd name="connsiteX101" fmla="*/ 89022 w 2269660"/>
              <a:gd name="connsiteY101" fmla="*/ 360025 h 489970"/>
              <a:gd name="connsiteX102" fmla="*/ 74734 w 2269660"/>
              <a:gd name="connsiteY102" fmla="*/ 369550 h 489970"/>
              <a:gd name="connsiteX103" fmla="*/ 67591 w 2269660"/>
              <a:gd name="connsiteY103" fmla="*/ 374312 h 489970"/>
              <a:gd name="connsiteX104" fmla="*/ 60447 w 2269660"/>
              <a:gd name="connsiteY104" fmla="*/ 381456 h 489970"/>
              <a:gd name="connsiteX105" fmla="*/ 53303 w 2269660"/>
              <a:gd name="connsiteY105" fmla="*/ 390981 h 489970"/>
              <a:gd name="connsiteX106" fmla="*/ 46159 w 2269660"/>
              <a:gd name="connsiteY106" fmla="*/ 393362 h 489970"/>
              <a:gd name="connsiteX107" fmla="*/ 39016 w 2269660"/>
              <a:gd name="connsiteY107" fmla="*/ 400506 h 489970"/>
              <a:gd name="connsiteX108" fmla="*/ 31872 w 2269660"/>
              <a:gd name="connsiteY108" fmla="*/ 405269 h 489970"/>
              <a:gd name="connsiteX109" fmla="*/ 19966 w 2269660"/>
              <a:gd name="connsiteY109" fmla="*/ 419556 h 489970"/>
              <a:gd name="connsiteX110" fmla="*/ 5678 w 2269660"/>
              <a:gd name="connsiteY110" fmla="*/ 424319 h 489970"/>
              <a:gd name="connsiteX111" fmla="*/ 5678 w 2269660"/>
              <a:gd name="connsiteY111" fmla="*/ 445750 h 489970"/>
              <a:gd name="connsiteX112" fmla="*/ 19966 w 2269660"/>
              <a:gd name="connsiteY112" fmla="*/ 455275 h 489970"/>
              <a:gd name="connsiteX113" fmla="*/ 34253 w 2269660"/>
              <a:gd name="connsiteY113" fmla="*/ 460037 h 489970"/>
              <a:gd name="connsiteX114" fmla="*/ 41397 w 2269660"/>
              <a:gd name="connsiteY114" fmla="*/ 467181 h 489970"/>
              <a:gd name="connsiteX115" fmla="*/ 48541 w 2269660"/>
              <a:gd name="connsiteY115" fmla="*/ 471944 h 489970"/>
              <a:gd name="connsiteX116" fmla="*/ 46159 w 2269660"/>
              <a:gd name="connsiteY116" fmla="*/ 479087 h 489970"/>
              <a:gd name="connsiteX117" fmla="*/ 69972 w 2269660"/>
              <a:gd name="connsiteY117" fmla="*/ 481469 h 489970"/>
              <a:gd name="connsiteX118" fmla="*/ 74734 w 2269660"/>
              <a:gd name="connsiteY118" fmla="*/ 467181 h 489970"/>
              <a:gd name="connsiteX119" fmla="*/ 81878 w 2269660"/>
              <a:gd name="connsiteY119" fmla="*/ 460037 h 489970"/>
              <a:gd name="connsiteX120" fmla="*/ 96166 w 2269660"/>
              <a:gd name="connsiteY120" fmla="*/ 455275 h 489970"/>
              <a:gd name="connsiteX121" fmla="*/ 110453 w 2269660"/>
              <a:gd name="connsiteY121" fmla="*/ 450512 h 489970"/>
              <a:gd name="connsiteX122" fmla="*/ 117597 w 2269660"/>
              <a:gd name="connsiteY122" fmla="*/ 448131 h 489970"/>
              <a:gd name="connsiteX123" fmla="*/ 127122 w 2269660"/>
              <a:gd name="connsiteY123" fmla="*/ 443369 h 489970"/>
              <a:gd name="connsiteX124" fmla="*/ 129503 w 2269660"/>
              <a:gd name="connsiteY124" fmla="*/ 436225 h 489970"/>
              <a:gd name="connsiteX125" fmla="*/ 153316 w 2269660"/>
              <a:gd name="connsiteY125" fmla="*/ 414794 h 489970"/>
              <a:gd name="connsiteX126" fmla="*/ 160459 w 2269660"/>
              <a:gd name="connsiteY126" fmla="*/ 412412 h 489970"/>
              <a:gd name="connsiteX127" fmla="*/ 196178 w 2269660"/>
              <a:gd name="connsiteY127" fmla="*/ 376694 h 489970"/>
              <a:gd name="connsiteX128" fmla="*/ 217609 w 2269660"/>
              <a:gd name="connsiteY128" fmla="*/ 360025 h 489970"/>
              <a:gd name="connsiteX129" fmla="*/ 224753 w 2269660"/>
              <a:gd name="connsiteY129" fmla="*/ 355262 h 489970"/>
              <a:gd name="connsiteX130" fmla="*/ 241422 w 2269660"/>
              <a:gd name="connsiteY130" fmla="*/ 350500 h 489970"/>
              <a:gd name="connsiteX131" fmla="*/ 260472 w 2269660"/>
              <a:gd name="connsiteY131" fmla="*/ 348119 h 489970"/>
              <a:gd name="connsiteX132" fmla="*/ 267616 w 2269660"/>
              <a:gd name="connsiteY132" fmla="*/ 345737 h 489970"/>
              <a:gd name="connsiteX133" fmla="*/ 284284 w 2269660"/>
              <a:gd name="connsiteY133" fmla="*/ 331450 h 489970"/>
              <a:gd name="connsiteX134" fmla="*/ 308097 w 2269660"/>
              <a:gd name="connsiteY134" fmla="*/ 317162 h 489970"/>
              <a:gd name="connsiteX135" fmla="*/ 315241 w 2269660"/>
              <a:gd name="connsiteY135" fmla="*/ 314781 h 489970"/>
              <a:gd name="connsiteX136" fmla="*/ 322384 w 2269660"/>
              <a:gd name="connsiteY136" fmla="*/ 310019 h 489970"/>
              <a:gd name="connsiteX137" fmla="*/ 331909 w 2269660"/>
              <a:gd name="connsiteY137" fmla="*/ 307637 h 489970"/>
              <a:gd name="connsiteX138" fmla="*/ 341434 w 2269660"/>
              <a:gd name="connsiteY138" fmla="*/ 302875 h 489970"/>
              <a:gd name="connsiteX139" fmla="*/ 350959 w 2269660"/>
              <a:gd name="connsiteY139" fmla="*/ 288587 h 489970"/>
              <a:gd name="connsiteX140" fmla="*/ 365247 w 2269660"/>
              <a:gd name="connsiteY140" fmla="*/ 274300 h 489970"/>
              <a:gd name="connsiteX141" fmla="*/ 372391 w 2269660"/>
              <a:gd name="connsiteY141" fmla="*/ 271919 h 489970"/>
              <a:gd name="connsiteX142" fmla="*/ 379534 w 2269660"/>
              <a:gd name="connsiteY142" fmla="*/ 264775 h 489970"/>
              <a:gd name="connsiteX143" fmla="*/ 386678 w 2269660"/>
              <a:gd name="connsiteY143" fmla="*/ 262394 h 489970"/>
              <a:gd name="connsiteX144" fmla="*/ 393822 w 2269660"/>
              <a:gd name="connsiteY144" fmla="*/ 257631 h 489970"/>
              <a:gd name="connsiteX145" fmla="*/ 410491 w 2269660"/>
              <a:gd name="connsiteY145" fmla="*/ 252869 h 489970"/>
              <a:gd name="connsiteX146" fmla="*/ 417634 w 2269660"/>
              <a:gd name="connsiteY146" fmla="*/ 248106 h 489970"/>
              <a:gd name="connsiteX147" fmla="*/ 427159 w 2269660"/>
              <a:gd name="connsiteY147" fmla="*/ 245725 h 489970"/>
              <a:gd name="connsiteX148" fmla="*/ 434303 w 2269660"/>
              <a:gd name="connsiteY148" fmla="*/ 243344 h 489970"/>
              <a:gd name="connsiteX149" fmla="*/ 441447 w 2269660"/>
              <a:gd name="connsiteY149" fmla="*/ 238581 h 489970"/>
              <a:gd name="connsiteX150" fmla="*/ 474784 w 2269660"/>
              <a:gd name="connsiteY150" fmla="*/ 229056 h 489970"/>
              <a:gd name="connsiteX151" fmla="*/ 489072 w 2269660"/>
              <a:gd name="connsiteY151" fmla="*/ 221912 h 489970"/>
              <a:gd name="connsiteX152" fmla="*/ 505741 w 2269660"/>
              <a:gd name="connsiteY152" fmla="*/ 214769 h 489970"/>
              <a:gd name="connsiteX153" fmla="*/ 512884 w 2269660"/>
              <a:gd name="connsiteY153" fmla="*/ 210006 h 489970"/>
              <a:gd name="connsiteX154" fmla="*/ 536697 w 2269660"/>
              <a:gd name="connsiteY154" fmla="*/ 202862 h 489970"/>
              <a:gd name="connsiteX155" fmla="*/ 543841 w 2269660"/>
              <a:gd name="connsiteY155" fmla="*/ 200481 h 489970"/>
              <a:gd name="connsiteX156" fmla="*/ 565272 w 2269660"/>
              <a:gd name="connsiteY156" fmla="*/ 190956 h 489970"/>
              <a:gd name="connsiteX157" fmla="*/ 572416 w 2269660"/>
              <a:gd name="connsiteY157" fmla="*/ 188575 h 489970"/>
              <a:gd name="connsiteX158" fmla="*/ 579559 w 2269660"/>
              <a:gd name="connsiteY158" fmla="*/ 186194 h 489970"/>
              <a:gd name="connsiteX159" fmla="*/ 600991 w 2269660"/>
              <a:gd name="connsiteY159" fmla="*/ 176669 h 489970"/>
              <a:gd name="connsiteX160" fmla="*/ 608134 w 2269660"/>
              <a:gd name="connsiteY160" fmla="*/ 174287 h 489970"/>
              <a:gd name="connsiteX161" fmla="*/ 622422 w 2269660"/>
              <a:gd name="connsiteY161" fmla="*/ 167144 h 489970"/>
              <a:gd name="connsiteX162" fmla="*/ 636709 w 2269660"/>
              <a:gd name="connsiteY162" fmla="*/ 157619 h 489970"/>
              <a:gd name="connsiteX163" fmla="*/ 643853 w 2269660"/>
              <a:gd name="connsiteY163" fmla="*/ 152856 h 489970"/>
              <a:gd name="connsiteX164" fmla="*/ 650997 w 2269660"/>
              <a:gd name="connsiteY164" fmla="*/ 150475 h 489970"/>
              <a:gd name="connsiteX165" fmla="*/ 658141 w 2269660"/>
              <a:gd name="connsiteY165" fmla="*/ 145712 h 489970"/>
              <a:gd name="connsiteX166" fmla="*/ 674809 w 2269660"/>
              <a:gd name="connsiteY166" fmla="*/ 140950 h 489970"/>
              <a:gd name="connsiteX167" fmla="*/ 689097 w 2269660"/>
              <a:gd name="connsiteY167" fmla="*/ 136187 h 489970"/>
              <a:gd name="connsiteX168" fmla="*/ 710528 w 2269660"/>
              <a:gd name="connsiteY168" fmla="*/ 129044 h 489970"/>
              <a:gd name="connsiteX169" fmla="*/ 717672 w 2269660"/>
              <a:gd name="connsiteY169" fmla="*/ 126662 h 489970"/>
              <a:gd name="connsiteX170" fmla="*/ 741484 w 2269660"/>
              <a:gd name="connsiteY170" fmla="*/ 121900 h 489970"/>
              <a:gd name="connsiteX171" fmla="*/ 751009 w 2269660"/>
              <a:gd name="connsiteY171" fmla="*/ 119519 h 489970"/>
              <a:gd name="connsiteX172" fmla="*/ 765297 w 2269660"/>
              <a:gd name="connsiteY172" fmla="*/ 117137 h 489970"/>
              <a:gd name="connsiteX173" fmla="*/ 772441 w 2269660"/>
              <a:gd name="connsiteY173" fmla="*/ 114756 h 489970"/>
              <a:gd name="connsiteX174" fmla="*/ 793872 w 2269660"/>
              <a:gd name="connsiteY174" fmla="*/ 112375 h 489970"/>
              <a:gd name="connsiteX175" fmla="*/ 803397 w 2269660"/>
              <a:gd name="connsiteY175" fmla="*/ 109994 h 489970"/>
              <a:gd name="connsiteX176" fmla="*/ 836734 w 2269660"/>
              <a:gd name="connsiteY176" fmla="*/ 102850 h 489970"/>
              <a:gd name="connsiteX177" fmla="*/ 851022 w 2269660"/>
              <a:gd name="connsiteY177" fmla="*/ 93325 h 489970"/>
              <a:gd name="connsiteX178" fmla="*/ 858166 w 2269660"/>
              <a:gd name="connsiteY178" fmla="*/ 88562 h 489970"/>
              <a:gd name="connsiteX179" fmla="*/ 874834 w 2269660"/>
              <a:gd name="connsiteY179" fmla="*/ 83800 h 489970"/>
              <a:gd name="connsiteX180" fmla="*/ 881978 w 2269660"/>
              <a:gd name="connsiteY180" fmla="*/ 81419 h 489970"/>
              <a:gd name="connsiteX181" fmla="*/ 953416 w 2269660"/>
              <a:gd name="connsiteY181" fmla="*/ 71894 h 489970"/>
              <a:gd name="connsiteX182" fmla="*/ 984372 w 2269660"/>
              <a:gd name="connsiteY182" fmla="*/ 67131 h 489970"/>
              <a:gd name="connsiteX183" fmla="*/ 993897 w 2269660"/>
              <a:gd name="connsiteY183" fmla="*/ 64750 h 489970"/>
              <a:gd name="connsiteX184" fmla="*/ 1005803 w 2269660"/>
              <a:gd name="connsiteY184" fmla="*/ 62369 h 489970"/>
              <a:gd name="connsiteX185" fmla="*/ 1012947 w 2269660"/>
              <a:gd name="connsiteY185" fmla="*/ 59987 h 489970"/>
              <a:gd name="connsiteX186" fmla="*/ 1029616 w 2269660"/>
              <a:gd name="connsiteY186" fmla="*/ 57606 h 489970"/>
              <a:gd name="connsiteX187" fmla="*/ 1039141 w 2269660"/>
              <a:gd name="connsiteY187" fmla="*/ 55225 h 489970"/>
              <a:gd name="connsiteX188" fmla="*/ 1053428 w 2269660"/>
              <a:gd name="connsiteY188" fmla="*/ 52844 h 489970"/>
              <a:gd name="connsiteX189" fmla="*/ 1062953 w 2269660"/>
              <a:gd name="connsiteY189" fmla="*/ 50462 h 489970"/>
              <a:gd name="connsiteX190" fmla="*/ 1084384 w 2269660"/>
              <a:gd name="connsiteY190" fmla="*/ 48081 h 489970"/>
              <a:gd name="connsiteX191" fmla="*/ 1117722 w 2269660"/>
              <a:gd name="connsiteY191" fmla="*/ 43319 h 489970"/>
              <a:gd name="connsiteX192" fmla="*/ 1224878 w 2269660"/>
              <a:gd name="connsiteY192" fmla="*/ 40937 h 489970"/>
              <a:gd name="connsiteX193" fmla="*/ 1251072 w 2269660"/>
              <a:gd name="connsiteY193" fmla="*/ 36175 h 489970"/>
              <a:gd name="connsiteX194" fmla="*/ 1279647 w 2269660"/>
              <a:gd name="connsiteY194" fmla="*/ 33794 h 489970"/>
              <a:gd name="connsiteX195" fmla="*/ 1327272 w 2269660"/>
              <a:gd name="connsiteY195" fmla="*/ 29031 h 489970"/>
              <a:gd name="connsiteX196" fmla="*/ 1370134 w 2269660"/>
              <a:gd name="connsiteY196" fmla="*/ 31412 h 489970"/>
              <a:gd name="connsiteX197" fmla="*/ 1384422 w 2269660"/>
              <a:gd name="connsiteY197" fmla="*/ 33794 h 489970"/>
              <a:gd name="connsiteX198" fmla="*/ 1403472 w 2269660"/>
              <a:gd name="connsiteY198" fmla="*/ 36175 h 489970"/>
              <a:gd name="connsiteX199" fmla="*/ 1410616 w 2269660"/>
              <a:gd name="connsiteY199" fmla="*/ 38556 h 489970"/>
              <a:gd name="connsiteX200" fmla="*/ 1424903 w 2269660"/>
              <a:gd name="connsiteY200" fmla="*/ 40937 h 489970"/>
              <a:gd name="connsiteX201" fmla="*/ 1460622 w 2269660"/>
              <a:gd name="connsiteY201" fmla="*/ 48081 h 489970"/>
              <a:gd name="connsiteX202" fmla="*/ 1493959 w 2269660"/>
              <a:gd name="connsiteY202" fmla="*/ 52844 h 489970"/>
              <a:gd name="connsiteX203" fmla="*/ 1520153 w 2269660"/>
              <a:gd name="connsiteY203" fmla="*/ 57606 h 489970"/>
              <a:gd name="connsiteX204" fmla="*/ 1546347 w 2269660"/>
              <a:gd name="connsiteY204" fmla="*/ 59987 h 489970"/>
              <a:gd name="connsiteX205" fmla="*/ 1655884 w 2269660"/>
              <a:gd name="connsiteY205" fmla="*/ 62369 h 489970"/>
              <a:gd name="connsiteX206" fmla="*/ 1698747 w 2269660"/>
              <a:gd name="connsiteY206" fmla="*/ 67131 h 489970"/>
              <a:gd name="connsiteX207" fmla="*/ 1748753 w 2269660"/>
              <a:gd name="connsiteY207" fmla="*/ 74275 h 489970"/>
              <a:gd name="connsiteX208" fmla="*/ 1791616 w 2269660"/>
              <a:gd name="connsiteY208" fmla="*/ 79037 h 489970"/>
              <a:gd name="connsiteX209" fmla="*/ 1827334 w 2269660"/>
              <a:gd name="connsiteY209" fmla="*/ 83800 h 489970"/>
              <a:gd name="connsiteX210" fmla="*/ 1834478 w 2269660"/>
              <a:gd name="connsiteY210" fmla="*/ 86181 h 489970"/>
              <a:gd name="connsiteX211" fmla="*/ 1855909 w 2269660"/>
              <a:gd name="connsiteY211" fmla="*/ 88562 h 489970"/>
              <a:gd name="connsiteX212" fmla="*/ 1908297 w 2269660"/>
              <a:gd name="connsiteY212" fmla="*/ 93325 h 489970"/>
              <a:gd name="connsiteX213" fmla="*/ 1929728 w 2269660"/>
              <a:gd name="connsiteY213" fmla="*/ 98087 h 489970"/>
              <a:gd name="connsiteX214" fmla="*/ 1953541 w 2269660"/>
              <a:gd name="connsiteY214" fmla="*/ 102850 h 489970"/>
              <a:gd name="connsiteX215" fmla="*/ 1965447 w 2269660"/>
              <a:gd name="connsiteY215" fmla="*/ 105231 h 489970"/>
              <a:gd name="connsiteX216" fmla="*/ 1972591 w 2269660"/>
              <a:gd name="connsiteY216" fmla="*/ 107612 h 489970"/>
              <a:gd name="connsiteX217" fmla="*/ 1991641 w 2269660"/>
              <a:gd name="connsiteY217" fmla="*/ 109994 h 489970"/>
              <a:gd name="connsiteX218" fmla="*/ 2034503 w 2269660"/>
              <a:gd name="connsiteY218" fmla="*/ 117137 h 489970"/>
              <a:gd name="connsiteX219" fmla="*/ 2060697 w 2269660"/>
              <a:gd name="connsiteY219" fmla="*/ 121900 h 489970"/>
              <a:gd name="connsiteX220" fmla="*/ 2067841 w 2269660"/>
              <a:gd name="connsiteY220" fmla="*/ 124281 h 489970"/>
              <a:gd name="connsiteX221" fmla="*/ 2084509 w 2269660"/>
              <a:gd name="connsiteY221" fmla="*/ 126662 h 489970"/>
              <a:gd name="connsiteX222" fmla="*/ 2094034 w 2269660"/>
              <a:gd name="connsiteY222" fmla="*/ 129044 h 489970"/>
              <a:gd name="connsiteX223" fmla="*/ 2113084 w 2269660"/>
              <a:gd name="connsiteY223" fmla="*/ 131425 h 489970"/>
              <a:gd name="connsiteX224" fmla="*/ 2141659 w 2269660"/>
              <a:gd name="connsiteY224" fmla="*/ 136187 h 489970"/>
              <a:gd name="connsiteX225" fmla="*/ 2155947 w 2269660"/>
              <a:gd name="connsiteY225" fmla="*/ 140950 h 489970"/>
              <a:gd name="connsiteX226" fmla="*/ 2163091 w 2269660"/>
              <a:gd name="connsiteY226" fmla="*/ 143331 h 489970"/>
              <a:gd name="connsiteX227" fmla="*/ 2170234 w 2269660"/>
              <a:gd name="connsiteY227" fmla="*/ 145712 h 489970"/>
              <a:gd name="connsiteX228" fmla="*/ 2184522 w 2269660"/>
              <a:gd name="connsiteY228" fmla="*/ 148094 h 489970"/>
              <a:gd name="connsiteX229" fmla="*/ 2191666 w 2269660"/>
              <a:gd name="connsiteY229" fmla="*/ 150475 h 489970"/>
              <a:gd name="connsiteX230" fmla="*/ 2201191 w 2269660"/>
              <a:gd name="connsiteY230" fmla="*/ 152856 h 489970"/>
              <a:gd name="connsiteX231" fmla="*/ 2215478 w 2269660"/>
              <a:gd name="connsiteY231" fmla="*/ 155237 h 489970"/>
              <a:gd name="connsiteX232" fmla="*/ 2248816 w 2269660"/>
              <a:gd name="connsiteY232" fmla="*/ 160000 h 489970"/>
              <a:gd name="connsiteX233" fmla="*/ 2255959 w 2269660"/>
              <a:gd name="connsiteY233" fmla="*/ 162381 h 489970"/>
              <a:gd name="connsiteX234" fmla="*/ 2265484 w 2269660"/>
              <a:gd name="connsiteY234" fmla="*/ 124281 h 489970"/>
              <a:gd name="connsiteX235" fmla="*/ 2263103 w 2269660"/>
              <a:gd name="connsiteY235" fmla="*/ 117137 h 489970"/>
              <a:gd name="connsiteX236" fmla="*/ 2255959 w 2269660"/>
              <a:gd name="connsiteY236" fmla="*/ 114756 h 489970"/>
              <a:gd name="connsiteX237" fmla="*/ 2248816 w 2269660"/>
              <a:gd name="connsiteY237" fmla="*/ 109994 h 489970"/>
              <a:gd name="connsiteX238" fmla="*/ 2241672 w 2269660"/>
              <a:gd name="connsiteY238" fmla="*/ 107612 h 48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</a:cxnLst>
            <a:rect l="l" t="t" r="r" b="b"/>
            <a:pathLst>
              <a:path w="2269660" h="489970">
                <a:moveTo>
                  <a:pt x="2241672" y="107612"/>
                </a:moveTo>
                <a:cubicBezTo>
                  <a:pt x="2233734" y="106421"/>
                  <a:pt x="2206334" y="103785"/>
                  <a:pt x="2201191" y="102850"/>
                </a:cubicBezTo>
                <a:cubicBezTo>
                  <a:pt x="2198721" y="102401"/>
                  <a:pt x="2196482" y="101078"/>
                  <a:pt x="2194047" y="100469"/>
                </a:cubicBezTo>
                <a:cubicBezTo>
                  <a:pt x="2190121" y="99487"/>
                  <a:pt x="2186110" y="98881"/>
                  <a:pt x="2182141" y="98087"/>
                </a:cubicBezTo>
                <a:cubicBezTo>
                  <a:pt x="2179760" y="96500"/>
                  <a:pt x="2177612" y="94487"/>
                  <a:pt x="2174997" y="93325"/>
                </a:cubicBezTo>
                <a:cubicBezTo>
                  <a:pt x="2174995" y="93324"/>
                  <a:pt x="2157139" y="87372"/>
                  <a:pt x="2153566" y="86181"/>
                </a:cubicBezTo>
                <a:cubicBezTo>
                  <a:pt x="2148478" y="84485"/>
                  <a:pt x="2142129" y="82167"/>
                  <a:pt x="2136897" y="81419"/>
                </a:cubicBezTo>
                <a:cubicBezTo>
                  <a:pt x="2129000" y="80291"/>
                  <a:pt x="2121000" y="80027"/>
                  <a:pt x="2113084" y="79037"/>
                </a:cubicBezTo>
                <a:cubicBezTo>
                  <a:pt x="2108293" y="78438"/>
                  <a:pt x="2103588" y="77255"/>
                  <a:pt x="2098797" y="76656"/>
                </a:cubicBezTo>
                <a:cubicBezTo>
                  <a:pt x="2090881" y="75667"/>
                  <a:pt x="2082922" y="75069"/>
                  <a:pt x="2074984" y="74275"/>
                </a:cubicBezTo>
                <a:cubicBezTo>
                  <a:pt x="2056700" y="69705"/>
                  <a:pt x="2074382" y="73778"/>
                  <a:pt x="2048791" y="69512"/>
                </a:cubicBezTo>
                <a:cubicBezTo>
                  <a:pt x="2044799" y="68847"/>
                  <a:pt x="2040891" y="67703"/>
                  <a:pt x="2036884" y="67131"/>
                </a:cubicBezTo>
                <a:cubicBezTo>
                  <a:pt x="2029769" y="66115"/>
                  <a:pt x="2022591" y="65590"/>
                  <a:pt x="2015453" y="64750"/>
                </a:cubicBezTo>
                <a:lnTo>
                  <a:pt x="1996403" y="62369"/>
                </a:lnTo>
                <a:cubicBezTo>
                  <a:pt x="1974701" y="56942"/>
                  <a:pt x="2000952" y="63018"/>
                  <a:pt x="1963066" y="57606"/>
                </a:cubicBezTo>
                <a:cubicBezTo>
                  <a:pt x="1959826" y="57143"/>
                  <a:pt x="1956781" y="55688"/>
                  <a:pt x="1953541" y="55225"/>
                </a:cubicBezTo>
                <a:cubicBezTo>
                  <a:pt x="1945644" y="54097"/>
                  <a:pt x="1937666" y="53638"/>
                  <a:pt x="1929728" y="52844"/>
                </a:cubicBezTo>
                <a:cubicBezTo>
                  <a:pt x="1903784" y="47653"/>
                  <a:pt x="1924479" y="51223"/>
                  <a:pt x="1877341" y="48081"/>
                </a:cubicBezTo>
                <a:cubicBezTo>
                  <a:pt x="1867014" y="47393"/>
                  <a:pt x="1856703" y="46494"/>
                  <a:pt x="1846384" y="45700"/>
                </a:cubicBezTo>
                <a:cubicBezTo>
                  <a:pt x="1829264" y="39993"/>
                  <a:pt x="1850637" y="46915"/>
                  <a:pt x="1829716" y="40937"/>
                </a:cubicBezTo>
                <a:cubicBezTo>
                  <a:pt x="1827302" y="40247"/>
                  <a:pt x="1825063" y="38867"/>
                  <a:pt x="1822572" y="38556"/>
                </a:cubicBezTo>
                <a:cubicBezTo>
                  <a:pt x="1812303" y="37272"/>
                  <a:pt x="1801935" y="36969"/>
                  <a:pt x="1791616" y="36175"/>
                </a:cubicBezTo>
                <a:cubicBezTo>
                  <a:pt x="1751916" y="28236"/>
                  <a:pt x="1827241" y="42828"/>
                  <a:pt x="1751134" y="31412"/>
                </a:cubicBezTo>
                <a:cubicBezTo>
                  <a:pt x="1744661" y="30441"/>
                  <a:pt x="1738530" y="27787"/>
                  <a:pt x="1732084" y="26650"/>
                </a:cubicBezTo>
                <a:cubicBezTo>
                  <a:pt x="1725006" y="25401"/>
                  <a:pt x="1717805" y="24984"/>
                  <a:pt x="1710653" y="24269"/>
                </a:cubicBezTo>
                <a:lnTo>
                  <a:pt x="1660647" y="19506"/>
                </a:lnTo>
                <a:cubicBezTo>
                  <a:pt x="1633329" y="10401"/>
                  <a:pt x="1660793" y="18815"/>
                  <a:pt x="1591591" y="14744"/>
                </a:cubicBezTo>
                <a:cubicBezTo>
                  <a:pt x="1585203" y="14368"/>
                  <a:pt x="1578937" y="12585"/>
                  <a:pt x="1572541" y="12362"/>
                </a:cubicBezTo>
                <a:lnTo>
                  <a:pt x="1386803" y="7600"/>
                </a:lnTo>
                <a:cubicBezTo>
                  <a:pt x="1325998" y="0"/>
                  <a:pt x="1363430" y="3763"/>
                  <a:pt x="1236784" y="7600"/>
                </a:cubicBezTo>
                <a:cubicBezTo>
                  <a:pt x="1228021" y="7866"/>
                  <a:pt x="1219345" y="9508"/>
                  <a:pt x="1210591" y="9981"/>
                </a:cubicBezTo>
                <a:cubicBezTo>
                  <a:pt x="1189968" y="11096"/>
                  <a:pt x="1169316" y="11568"/>
                  <a:pt x="1148678" y="12362"/>
                </a:cubicBezTo>
                <a:cubicBezTo>
                  <a:pt x="1134987" y="16927"/>
                  <a:pt x="1146752" y="13478"/>
                  <a:pt x="1124866" y="17125"/>
                </a:cubicBezTo>
                <a:cubicBezTo>
                  <a:pt x="1120873" y="17790"/>
                  <a:pt x="1116986" y="19103"/>
                  <a:pt x="1112959" y="19506"/>
                </a:cubicBezTo>
                <a:cubicBezTo>
                  <a:pt x="1101086" y="20693"/>
                  <a:pt x="1089143" y="21037"/>
                  <a:pt x="1077241" y="21887"/>
                </a:cubicBezTo>
                <a:lnTo>
                  <a:pt x="1046284" y="24269"/>
                </a:lnTo>
                <a:cubicBezTo>
                  <a:pt x="1043109" y="25063"/>
                  <a:pt x="1039968" y="26008"/>
                  <a:pt x="1036759" y="26650"/>
                </a:cubicBezTo>
                <a:cubicBezTo>
                  <a:pt x="1013697" y="31262"/>
                  <a:pt x="1031017" y="26827"/>
                  <a:pt x="1005803" y="31412"/>
                </a:cubicBezTo>
                <a:cubicBezTo>
                  <a:pt x="1002583" y="31998"/>
                  <a:pt x="999487" y="33152"/>
                  <a:pt x="996278" y="33794"/>
                </a:cubicBezTo>
                <a:cubicBezTo>
                  <a:pt x="991544" y="34741"/>
                  <a:pt x="986704" y="35128"/>
                  <a:pt x="981991" y="36175"/>
                </a:cubicBezTo>
                <a:cubicBezTo>
                  <a:pt x="979541" y="36719"/>
                  <a:pt x="977308" y="38064"/>
                  <a:pt x="974847" y="38556"/>
                </a:cubicBezTo>
                <a:cubicBezTo>
                  <a:pt x="969343" y="39657"/>
                  <a:pt x="963734" y="40143"/>
                  <a:pt x="958178" y="40937"/>
                </a:cubicBezTo>
                <a:cubicBezTo>
                  <a:pt x="943288" y="45902"/>
                  <a:pt x="956186" y="42156"/>
                  <a:pt x="929603" y="45700"/>
                </a:cubicBezTo>
                <a:cubicBezTo>
                  <a:pt x="897258" y="50012"/>
                  <a:pt x="934653" y="46226"/>
                  <a:pt x="898647" y="50462"/>
                </a:cubicBezTo>
                <a:cubicBezTo>
                  <a:pt x="890724" y="51394"/>
                  <a:pt x="882772" y="52050"/>
                  <a:pt x="874834" y="52844"/>
                </a:cubicBezTo>
                <a:cubicBezTo>
                  <a:pt x="851604" y="58651"/>
                  <a:pt x="880611" y="51560"/>
                  <a:pt x="853403" y="57606"/>
                </a:cubicBezTo>
                <a:cubicBezTo>
                  <a:pt x="850208" y="58316"/>
                  <a:pt x="847025" y="59088"/>
                  <a:pt x="843878" y="59987"/>
                </a:cubicBezTo>
                <a:cubicBezTo>
                  <a:pt x="841464" y="60677"/>
                  <a:pt x="839204" y="61920"/>
                  <a:pt x="836734" y="62369"/>
                </a:cubicBezTo>
                <a:cubicBezTo>
                  <a:pt x="830438" y="63514"/>
                  <a:pt x="824009" y="63777"/>
                  <a:pt x="817684" y="64750"/>
                </a:cubicBezTo>
                <a:cubicBezTo>
                  <a:pt x="813684" y="65365"/>
                  <a:pt x="809778" y="66516"/>
                  <a:pt x="805778" y="67131"/>
                </a:cubicBezTo>
                <a:cubicBezTo>
                  <a:pt x="799453" y="68104"/>
                  <a:pt x="793078" y="68718"/>
                  <a:pt x="786728" y="69512"/>
                </a:cubicBezTo>
                <a:cubicBezTo>
                  <a:pt x="778770" y="72165"/>
                  <a:pt x="779033" y="72281"/>
                  <a:pt x="770059" y="74275"/>
                </a:cubicBezTo>
                <a:cubicBezTo>
                  <a:pt x="766108" y="75153"/>
                  <a:pt x="762165" y="76121"/>
                  <a:pt x="758153" y="76656"/>
                </a:cubicBezTo>
                <a:cubicBezTo>
                  <a:pt x="750246" y="77710"/>
                  <a:pt x="742278" y="78243"/>
                  <a:pt x="734341" y="79037"/>
                </a:cubicBezTo>
                <a:cubicBezTo>
                  <a:pt x="712688" y="86257"/>
                  <a:pt x="746861" y="75191"/>
                  <a:pt x="715291" y="83800"/>
                </a:cubicBezTo>
                <a:cubicBezTo>
                  <a:pt x="710448" y="85121"/>
                  <a:pt x="705766" y="86974"/>
                  <a:pt x="701003" y="88562"/>
                </a:cubicBezTo>
                <a:cubicBezTo>
                  <a:pt x="698622" y="89356"/>
                  <a:pt x="695948" y="89552"/>
                  <a:pt x="693859" y="90944"/>
                </a:cubicBezTo>
                <a:cubicBezTo>
                  <a:pt x="686030" y="96163"/>
                  <a:pt x="688200" y="95622"/>
                  <a:pt x="679572" y="98087"/>
                </a:cubicBezTo>
                <a:cubicBezTo>
                  <a:pt x="676425" y="98986"/>
                  <a:pt x="673182" y="99529"/>
                  <a:pt x="670047" y="100469"/>
                </a:cubicBezTo>
                <a:cubicBezTo>
                  <a:pt x="665239" y="101912"/>
                  <a:pt x="655759" y="105231"/>
                  <a:pt x="655759" y="105231"/>
                </a:cubicBezTo>
                <a:cubicBezTo>
                  <a:pt x="635303" y="118871"/>
                  <a:pt x="661176" y="102524"/>
                  <a:pt x="641472" y="112375"/>
                </a:cubicBezTo>
                <a:cubicBezTo>
                  <a:pt x="638912" y="113655"/>
                  <a:pt x="636888" y="115857"/>
                  <a:pt x="634328" y="117137"/>
                </a:cubicBezTo>
                <a:cubicBezTo>
                  <a:pt x="628880" y="119861"/>
                  <a:pt x="620720" y="120540"/>
                  <a:pt x="615278" y="121900"/>
                </a:cubicBezTo>
                <a:cubicBezTo>
                  <a:pt x="612843" y="122509"/>
                  <a:pt x="610515" y="123487"/>
                  <a:pt x="608134" y="124281"/>
                </a:cubicBezTo>
                <a:cubicBezTo>
                  <a:pt x="595140" y="122657"/>
                  <a:pt x="583028" y="119556"/>
                  <a:pt x="570034" y="124281"/>
                </a:cubicBezTo>
                <a:cubicBezTo>
                  <a:pt x="563916" y="126506"/>
                  <a:pt x="556138" y="143864"/>
                  <a:pt x="553366" y="145712"/>
                </a:cubicBezTo>
                <a:cubicBezTo>
                  <a:pt x="548461" y="148983"/>
                  <a:pt x="538829" y="155568"/>
                  <a:pt x="534316" y="157619"/>
                </a:cubicBezTo>
                <a:cubicBezTo>
                  <a:pt x="529746" y="159696"/>
                  <a:pt x="520028" y="162381"/>
                  <a:pt x="520028" y="162381"/>
                </a:cubicBezTo>
                <a:cubicBezTo>
                  <a:pt x="517647" y="163969"/>
                  <a:pt x="515444" y="165864"/>
                  <a:pt x="512884" y="167144"/>
                </a:cubicBezTo>
                <a:cubicBezTo>
                  <a:pt x="509078" y="169047"/>
                  <a:pt x="499776" y="170889"/>
                  <a:pt x="496216" y="171906"/>
                </a:cubicBezTo>
                <a:cubicBezTo>
                  <a:pt x="479590" y="176656"/>
                  <a:pt x="500853" y="172603"/>
                  <a:pt x="472403" y="176669"/>
                </a:cubicBezTo>
                <a:lnTo>
                  <a:pt x="450972" y="183812"/>
                </a:lnTo>
                <a:lnTo>
                  <a:pt x="443828" y="186194"/>
                </a:lnTo>
                <a:lnTo>
                  <a:pt x="436684" y="188575"/>
                </a:lnTo>
                <a:cubicBezTo>
                  <a:pt x="416220" y="202218"/>
                  <a:pt x="442109" y="185863"/>
                  <a:pt x="422397" y="195719"/>
                </a:cubicBezTo>
                <a:cubicBezTo>
                  <a:pt x="419837" y="196999"/>
                  <a:pt x="417738" y="199061"/>
                  <a:pt x="415253" y="200481"/>
                </a:cubicBezTo>
                <a:cubicBezTo>
                  <a:pt x="412171" y="202242"/>
                  <a:pt x="408617" y="203181"/>
                  <a:pt x="405728" y="205244"/>
                </a:cubicBezTo>
                <a:cubicBezTo>
                  <a:pt x="402988" y="207201"/>
                  <a:pt x="401528" y="210752"/>
                  <a:pt x="398584" y="212387"/>
                </a:cubicBezTo>
                <a:cubicBezTo>
                  <a:pt x="394196" y="214825"/>
                  <a:pt x="388474" y="214366"/>
                  <a:pt x="384297" y="217150"/>
                </a:cubicBezTo>
                <a:cubicBezTo>
                  <a:pt x="381916" y="218737"/>
                  <a:pt x="379768" y="220750"/>
                  <a:pt x="377153" y="221912"/>
                </a:cubicBezTo>
                <a:cubicBezTo>
                  <a:pt x="365486" y="227097"/>
                  <a:pt x="364004" y="225857"/>
                  <a:pt x="353341" y="229056"/>
                </a:cubicBezTo>
                <a:cubicBezTo>
                  <a:pt x="348532" y="230499"/>
                  <a:pt x="343230" y="231034"/>
                  <a:pt x="339053" y="233819"/>
                </a:cubicBezTo>
                <a:cubicBezTo>
                  <a:pt x="334291" y="236994"/>
                  <a:pt x="330196" y="241534"/>
                  <a:pt x="324766" y="243344"/>
                </a:cubicBezTo>
                <a:cubicBezTo>
                  <a:pt x="320003" y="244931"/>
                  <a:pt x="314968" y="245861"/>
                  <a:pt x="310478" y="248106"/>
                </a:cubicBezTo>
                <a:cubicBezTo>
                  <a:pt x="307303" y="249694"/>
                  <a:pt x="304249" y="251551"/>
                  <a:pt x="300953" y="252869"/>
                </a:cubicBezTo>
                <a:cubicBezTo>
                  <a:pt x="296292" y="254733"/>
                  <a:pt x="286666" y="257631"/>
                  <a:pt x="286666" y="257631"/>
                </a:cubicBezTo>
                <a:cubicBezTo>
                  <a:pt x="267618" y="270330"/>
                  <a:pt x="290631" y="253665"/>
                  <a:pt x="274759" y="269537"/>
                </a:cubicBezTo>
                <a:cubicBezTo>
                  <a:pt x="269276" y="275020"/>
                  <a:pt x="265380" y="274859"/>
                  <a:pt x="258091" y="276681"/>
                </a:cubicBezTo>
                <a:cubicBezTo>
                  <a:pt x="254916" y="278269"/>
                  <a:pt x="251991" y="280510"/>
                  <a:pt x="248566" y="281444"/>
                </a:cubicBezTo>
                <a:cubicBezTo>
                  <a:pt x="243151" y="282921"/>
                  <a:pt x="237461" y="283083"/>
                  <a:pt x="231897" y="283825"/>
                </a:cubicBezTo>
                <a:cubicBezTo>
                  <a:pt x="208007" y="287010"/>
                  <a:pt x="219870" y="284450"/>
                  <a:pt x="203322" y="288587"/>
                </a:cubicBezTo>
                <a:cubicBezTo>
                  <a:pt x="200941" y="290175"/>
                  <a:pt x="198793" y="292188"/>
                  <a:pt x="196178" y="293350"/>
                </a:cubicBezTo>
                <a:cubicBezTo>
                  <a:pt x="191591" y="295389"/>
                  <a:pt x="181891" y="298112"/>
                  <a:pt x="181891" y="298112"/>
                </a:cubicBezTo>
                <a:cubicBezTo>
                  <a:pt x="168239" y="318589"/>
                  <a:pt x="186418" y="294489"/>
                  <a:pt x="169984" y="307637"/>
                </a:cubicBezTo>
                <a:cubicBezTo>
                  <a:pt x="167749" y="309425"/>
                  <a:pt x="167376" y="312896"/>
                  <a:pt x="165222" y="314781"/>
                </a:cubicBezTo>
                <a:cubicBezTo>
                  <a:pt x="160914" y="318550"/>
                  <a:pt x="155697" y="321131"/>
                  <a:pt x="150934" y="324306"/>
                </a:cubicBezTo>
                <a:cubicBezTo>
                  <a:pt x="148553" y="325893"/>
                  <a:pt x="145815" y="327046"/>
                  <a:pt x="143791" y="329069"/>
                </a:cubicBezTo>
                <a:cubicBezTo>
                  <a:pt x="141410" y="331450"/>
                  <a:pt x="139449" y="334344"/>
                  <a:pt x="136647" y="336212"/>
                </a:cubicBezTo>
                <a:cubicBezTo>
                  <a:pt x="134558" y="337604"/>
                  <a:pt x="131788" y="337555"/>
                  <a:pt x="129503" y="338594"/>
                </a:cubicBezTo>
                <a:cubicBezTo>
                  <a:pt x="123040" y="341532"/>
                  <a:pt x="117188" y="345874"/>
                  <a:pt x="110453" y="348119"/>
                </a:cubicBezTo>
                <a:lnTo>
                  <a:pt x="96166" y="352881"/>
                </a:lnTo>
                <a:cubicBezTo>
                  <a:pt x="93785" y="355262"/>
                  <a:pt x="91680" y="357957"/>
                  <a:pt x="89022" y="360025"/>
                </a:cubicBezTo>
                <a:cubicBezTo>
                  <a:pt x="84504" y="363539"/>
                  <a:pt x="79497" y="366375"/>
                  <a:pt x="74734" y="369550"/>
                </a:cubicBezTo>
                <a:cubicBezTo>
                  <a:pt x="72353" y="371137"/>
                  <a:pt x="69614" y="372289"/>
                  <a:pt x="67591" y="374312"/>
                </a:cubicBezTo>
                <a:cubicBezTo>
                  <a:pt x="65210" y="376693"/>
                  <a:pt x="62639" y="378899"/>
                  <a:pt x="60447" y="381456"/>
                </a:cubicBezTo>
                <a:cubicBezTo>
                  <a:pt x="57864" y="384469"/>
                  <a:pt x="56352" y="388440"/>
                  <a:pt x="53303" y="390981"/>
                </a:cubicBezTo>
                <a:cubicBezTo>
                  <a:pt x="51375" y="392588"/>
                  <a:pt x="48540" y="392568"/>
                  <a:pt x="46159" y="393362"/>
                </a:cubicBezTo>
                <a:cubicBezTo>
                  <a:pt x="43778" y="395743"/>
                  <a:pt x="41603" y="398350"/>
                  <a:pt x="39016" y="400506"/>
                </a:cubicBezTo>
                <a:cubicBezTo>
                  <a:pt x="36817" y="402338"/>
                  <a:pt x="33896" y="403245"/>
                  <a:pt x="31872" y="405269"/>
                </a:cubicBezTo>
                <a:cubicBezTo>
                  <a:pt x="25576" y="411565"/>
                  <a:pt x="28738" y="414682"/>
                  <a:pt x="19966" y="419556"/>
                </a:cubicBezTo>
                <a:cubicBezTo>
                  <a:pt x="15578" y="421994"/>
                  <a:pt x="5678" y="424319"/>
                  <a:pt x="5678" y="424319"/>
                </a:cubicBezTo>
                <a:cubicBezTo>
                  <a:pt x="3269" y="431545"/>
                  <a:pt x="0" y="437639"/>
                  <a:pt x="5678" y="445750"/>
                </a:cubicBezTo>
                <a:cubicBezTo>
                  <a:pt x="8960" y="450439"/>
                  <a:pt x="14536" y="453465"/>
                  <a:pt x="19966" y="455275"/>
                </a:cubicBezTo>
                <a:lnTo>
                  <a:pt x="34253" y="460037"/>
                </a:lnTo>
                <a:cubicBezTo>
                  <a:pt x="36634" y="462418"/>
                  <a:pt x="38810" y="465025"/>
                  <a:pt x="41397" y="467181"/>
                </a:cubicBezTo>
                <a:cubicBezTo>
                  <a:pt x="43596" y="469013"/>
                  <a:pt x="47478" y="469287"/>
                  <a:pt x="48541" y="471944"/>
                </a:cubicBezTo>
                <a:cubicBezTo>
                  <a:pt x="49473" y="474274"/>
                  <a:pt x="46953" y="476706"/>
                  <a:pt x="46159" y="479087"/>
                </a:cubicBezTo>
                <a:cubicBezTo>
                  <a:pt x="53602" y="484049"/>
                  <a:pt x="59042" y="489970"/>
                  <a:pt x="69972" y="481469"/>
                </a:cubicBezTo>
                <a:cubicBezTo>
                  <a:pt x="73935" y="478387"/>
                  <a:pt x="71184" y="470731"/>
                  <a:pt x="74734" y="467181"/>
                </a:cubicBezTo>
                <a:cubicBezTo>
                  <a:pt x="77115" y="464800"/>
                  <a:pt x="78934" y="461672"/>
                  <a:pt x="81878" y="460037"/>
                </a:cubicBezTo>
                <a:cubicBezTo>
                  <a:pt x="86267" y="457599"/>
                  <a:pt x="91403" y="456862"/>
                  <a:pt x="96166" y="455275"/>
                </a:cubicBezTo>
                <a:lnTo>
                  <a:pt x="110453" y="450512"/>
                </a:lnTo>
                <a:cubicBezTo>
                  <a:pt x="112834" y="449718"/>
                  <a:pt x="115352" y="449253"/>
                  <a:pt x="117597" y="448131"/>
                </a:cubicBezTo>
                <a:lnTo>
                  <a:pt x="127122" y="443369"/>
                </a:lnTo>
                <a:cubicBezTo>
                  <a:pt x="127916" y="440988"/>
                  <a:pt x="127962" y="438206"/>
                  <a:pt x="129503" y="436225"/>
                </a:cubicBezTo>
                <a:cubicBezTo>
                  <a:pt x="133435" y="431170"/>
                  <a:pt x="146158" y="418885"/>
                  <a:pt x="153316" y="414794"/>
                </a:cubicBezTo>
                <a:cubicBezTo>
                  <a:pt x="155495" y="413549"/>
                  <a:pt x="158078" y="413206"/>
                  <a:pt x="160459" y="412412"/>
                </a:cubicBezTo>
                <a:lnTo>
                  <a:pt x="196178" y="376694"/>
                </a:lnTo>
                <a:cubicBezTo>
                  <a:pt x="207372" y="365501"/>
                  <a:pt x="200516" y="371421"/>
                  <a:pt x="217609" y="360025"/>
                </a:cubicBezTo>
                <a:cubicBezTo>
                  <a:pt x="219990" y="358437"/>
                  <a:pt x="222038" y="356167"/>
                  <a:pt x="224753" y="355262"/>
                </a:cubicBezTo>
                <a:cubicBezTo>
                  <a:pt x="230415" y="353375"/>
                  <a:pt x="235442" y="351497"/>
                  <a:pt x="241422" y="350500"/>
                </a:cubicBezTo>
                <a:cubicBezTo>
                  <a:pt x="247734" y="349448"/>
                  <a:pt x="254122" y="348913"/>
                  <a:pt x="260472" y="348119"/>
                </a:cubicBezTo>
                <a:cubicBezTo>
                  <a:pt x="262853" y="347325"/>
                  <a:pt x="265437" y="346982"/>
                  <a:pt x="267616" y="345737"/>
                </a:cubicBezTo>
                <a:cubicBezTo>
                  <a:pt x="281898" y="337576"/>
                  <a:pt x="272584" y="340550"/>
                  <a:pt x="284284" y="331450"/>
                </a:cubicBezTo>
                <a:cubicBezTo>
                  <a:pt x="291205" y="326067"/>
                  <a:pt x="299853" y="320695"/>
                  <a:pt x="308097" y="317162"/>
                </a:cubicBezTo>
                <a:cubicBezTo>
                  <a:pt x="310404" y="316173"/>
                  <a:pt x="312860" y="315575"/>
                  <a:pt x="315241" y="314781"/>
                </a:cubicBezTo>
                <a:cubicBezTo>
                  <a:pt x="317622" y="313194"/>
                  <a:pt x="319754" y="311146"/>
                  <a:pt x="322384" y="310019"/>
                </a:cubicBezTo>
                <a:cubicBezTo>
                  <a:pt x="325392" y="308730"/>
                  <a:pt x="328845" y="308786"/>
                  <a:pt x="331909" y="307637"/>
                </a:cubicBezTo>
                <a:cubicBezTo>
                  <a:pt x="335233" y="306391"/>
                  <a:pt x="338259" y="304462"/>
                  <a:pt x="341434" y="302875"/>
                </a:cubicBezTo>
                <a:lnTo>
                  <a:pt x="350959" y="288587"/>
                </a:lnTo>
                <a:cubicBezTo>
                  <a:pt x="356283" y="280601"/>
                  <a:pt x="355708" y="279751"/>
                  <a:pt x="365247" y="274300"/>
                </a:cubicBezTo>
                <a:cubicBezTo>
                  <a:pt x="367426" y="273055"/>
                  <a:pt x="370010" y="272713"/>
                  <a:pt x="372391" y="271919"/>
                </a:cubicBezTo>
                <a:cubicBezTo>
                  <a:pt x="374772" y="269538"/>
                  <a:pt x="376732" y="266643"/>
                  <a:pt x="379534" y="264775"/>
                </a:cubicBezTo>
                <a:cubicBezTo>
                  <a:pt x="381623" y="263383"/>
                  <a:pt x="384433" y="263517"/>
                  <a:pt x="386678" y="262394"/>
                </a:cubicBezTo>
                <a:cubicBezTo>
                  <a:pt x="389238" y="261114"/>
                  <a:pt x="391262" y="258911"/>
                  <a:pt x="393822" y="257631"/>
                </a:cubicBezTo>
                <a:cubicBezTo>
                  <a:pt x="397237" y="255923"/>
                  <a:pt x="407441" y="253632"/>
                  <a:pt x="410491" y="252869"/>
                </a:cubicBezTo>
                <a:cubicBezTo>
                  <a:pt x="412872" y="251281"/>
                  <a:pt x="415004" y="249233"/>
                  <a:pt x="417634" y="248106"/>
                </a:cubicBezTo>
                <a:cubicBezTo>
                  <a:pt x="420642" y="246817"/>
                  <a:pt x="424012" y="246624"/>
                  <a:pt x="427159" y="245725"/>
                </a:cubicBezTo>
                <a:cubicBezTo>
                  <a:pt x="429573" y="245035"/>
                  <a:pt x="431922" y="244138"/>
                  <a:pt x="434303" y="243344"/>
                </a:cubicBezTo>
                <a:cubicBezTo>
                  <a:pt x="436684" y="241756"/>
                  <a:pt x="438757" y="239559"/>
                  <a:pt x="441447" y="238581"/>
                </a:cubicBezTo>
                <a:cubicBezTo>
                  <a:pt x="444948" y="237308"/>
                  <a:pt x="469948" y="232280"/>
                  <a:pt x="474784" y="229056"/>
                </a:cubicBezTo>
                <a:cubicBezTo>
                  <a:pt x="495257" y="215409"/>
                  <a:pt x="469354" y="231771"/>
                  <a:pt x="489072" y="221912"/>
                </a:cubicBezTo>
                <a:cubicBezTo>
                  <a:pt x="505513" y="213692"/>
                  <a:pt x="485922" y="219723"/>
                  <a:pt x="505741" y="214769"/>
                </a:cubicBezTo>
                <a:cubicBezTo>
                  <a:pt x="508122" y="213181"/>
                  <a:pt x="510269" y="211168"/>
                  <a:pt x="512884" y="210006"/>
                </a:cubicBezTo>
                <a:cubicBezTo>
                  <a:pt x="523056" y="205485"/>
                  <a:pt x="527009" y="205630"/>
                  <a:pt x="536697" y="202862"/>
                </a:cubicBezTo>
                <a:cubicBezTo>
                  <a:pt x="539111" y="202172"/>
                  <a:pt x="541460" y="201275"/>
                  <a:pt x="543841" y="200481"/>
                </a:cubicBezTo>
                <a:cubicBezTo>
                  <a:pt x="555160" y="192935"/>
                  <a:pt x="548270" y="196623"/>
                  <a:pt x="565272" y="190956"/>
                </a:cubicBezTo>
                <a:lnTo>
                  <a:pt x="572416" y="188575"/>
                </a:lnTo>
                <a:lnTo>
                  <a:pt x="579559" y="186194"/>
                </a:lnTo>
                <a:cubicBezTo>
                  <a:pt x="590882" y="178645"/>
                  <a:pt x="583985" y="182338"/>
                  <a:pt x="600991" y="176669"/>
                </a:cubicBezTo>
                <a:cubicBezTo>
                  <a:pt x="603372" y="175875"/>
                  <a:pt x="606046" y="175679"/>
                  <a:pt x="608134" y="174287"/>
                </a:cubicBezTo>
                <a:cubicBezTo>
                  <a:pt x="617367" y="168133"/>
                  <a:pt x="612563" y="170430"/>
                  <a:pt x="622422" y="167144"/>
                </a:cubicBezTo>
                <a:lnTo>
                  <a:pt x="636709" y="157619"/>
                </a:lnTo>
                <a:cubicBezTo>
                  <a:pt x="639090" y="156031"/>
                  <a:pt x="641138" y="153761"/>
                  <a:pt x="643853" y="152856"/>
                </a:cubicBezTo>
                <a:lnTo>
                  <a:pt x="650997" y="150475"/>
                </a:lnTo>
                <a:cubicBezTo>
                  <a:pt x="653378" y="148887"/>
                  <a:pt x="655581" y="146992"/>
                  <a:pt x="658141" y="145712"/>
                </a:cubicBezTo>
                <a:cubicBezTo>
                  <a:pt x="662142" y="143711"/>
                  <a:pt x="670994" y="142095"/>
                  <a:pt x="674809" y="140950"/>
                </a:cubicBezTo>
                <a:cubicBezTo>
                  <a:pt x="679618" y="139507"/>
                  <a:pt x="684334" y="137775"/>
                  <a:pt x="689097" y="136187"/>
                </a:cubicBezTo>
                <a:lnTo>
                  <a:pt x="710528" y="129044"/>
                </a:lnTo>
                <a:cubicBezTo>
                  <a:pt x="712909" y="128250"/>
                  <a:pt x="715237" y="127271"/>
                  <a:pt x="717672" y="126662"/>
                </a:cubicBezTo>
                <a:cubicBezTo>
                  <a:pt x="739796" y="121131"/>
                  <a:pt x="712292" y="127738"/>
                  <a:pt x="741484" y="121900"/>
                </a:cubicBezTo>
                <a:cubicBezTo>
                  <a:pt x="744693" y="121258"/>
                  <a:pt x="747800" y="120161"/>
                  <a:pt x="751009" y="119519"/>
                </a:cubicBezTo>
                <a:cubicBezTo>
                  <a:pt x="755744" y="118572"/>
                  <a:pt x="760584" y="118184"/>
                  <a:pt x="765297" y="117137"/>
                </a:cubicBezTo>
                <a:cubicBezTo>
                  <a:pt x="767747" y="116592"/>
                  <a:pt x="769965" y="115169"/>
                  <a:pt x="772441" y="114756"/>
                </a:cubicBezTo>
                <a:cubicBezTo>
                  <a:pt x="779531" y="113574"/>
                  <a:pt x="786728" y="113169"/>
                  <a:pt x="793872" y="112375"/>
                </a:cubicBezTo>
                <a:cubicBezTo>
                  <a:pt x="797047" y="111581"/>
                  <a:pt x="800197" y="110680"/>
                  <a:pt x="803397" y="109994"/>
                </a:cubicBezTo>
                <a:cubicBezTo>
                  <a:pt x="841227" y="101887"/>
                  <a:pt x="814986" y="108286"/>
                  <a:pt x="836734" y="102850"/>
                </a:cubicBezTo>
                <a:cubicBezTo>
                  <a:pt x="845106" y="90293"/>
                  <a:pt x="836669" y="99476"/>
                  <a:pt x="851022" y="93325"/>
                </a:cubicBezTo>
                <a:cubicBezTo>
                  <a:pt x="853653" y="92198"/>
                  <a:pt x="855606" y="89842"/>
                  <a:pt x="858166" y="88562"/>
                </a:cubicBezTo>
                <a:cubicBezTo>
                  <a:pt x="861972" y="86659"/>
                  <a:pt x="871274" y="84817"/>
                  <a:pt x="874834" y="83800"/>
                </a:cubicBezTo>
                <a:cubicBezTo>
                  <a:pt x="877248" y="83110"/>
                  <a:pt x="879517" y="81911"/>
                  <a:pt x="881978" y="81419"/>
                </a:cubicBezTo>
                <a:cubicBezTo>
                  <a:pt x="905626" y="76689"/>
                  <a:pt x="929451" y="74290"/>
                  <a:pt x="953416" y="71894"/>
                </a:cubicBezTo>
                <a:cubicBezTo>
                  <a:pt x="974904" y="66520"/>
                  <a:pt x="948730" y="72614"/>
                  <a:pt x="984372" y="67131"/>
                </a:cubicBezTo>
                <a:cubicBezTo>
                  <a:pt x="987607" y="66633"/>
                  <a:pt x="990702" y="65460"/>
                  <a:pt x="993897" y="64750"/>
                </a:cubicBezTo>
                <a:cubicBezTo>
                  <a:pt x="997848" y="63872"/>
                  <a:pt x="1001877" y="63351"/>
                  <a:pt x="1005803" y="62369"/>
                </a:cubicBezTo>
                <a:cubicBezTo>
                  <a:pt x="1008238" y="61760"/>
                  <a:pt x="1010486" y="60479"/>
                  <a:pt x="1012947" y="59987"/>
                </a:cubicBezTo>
                <a:cubicBezTo>
                  <a:pt x="1018451" y="58886"/>
                  <a:pt x="1024094" y="58610"/>
                  <a:pt x="1029616" y="57606"/>
                </a:cubicBezTo>
                <a:cubicBezTo>
                  <a:pt x="1032836" y="57021"/>
                  <a:pt x="1035932" y="55867"/>
                  <a:pt x="1039141" y="55225"/>
                </a:cubicBezTo>
                <a:cubicBezTo>
                  <a:pt x="1043875" y="54278"/>
                  <a:pt x="1048694" y="53791"/>
                  <a:pt x="1053428" y="52844"/>
                </a:cubicBezTo>
                <a:cubicBezTo>
                  <a:pt x="1056637" y="52202"/>
                  <a:pt x="1059718" y="50960"/>
                  <a:pt x="1062953" y="50462"/>
                </a:cubicBezTo>
                <a:cubicBezTo>
                  <a:pt x="1070057" y="49369"/>
                  <a:pt x="1077240" y="48875"/>
                  <a:pt x="1084384" y="48081"/>
                </a:cubicBezTo>
                <a:cubicBezTo>
                  <a:pt x="1098341" y="44592"/>
                  <a:pt x="1098715" y="44010"/>
                  <a:pt x="1117722" y="43319"/>
                </a:cubicBezTo>
                <a:cubicBezTo>
                  <a:pt x="1153426" y="42021"/>
                  <a:pt x="1189159" y="41731"/>
                  <a:pt x="1224878" y="40937"/>
                </a:cubicBezTo>
                <a:cubicBezTo>
                  <a:pt x="1231943" y="39524"/>
                  <a:pt x="1244215" y="36937"/>
                  <a:pt x="1251072" y="36175"/>
                </a:cubicBezTo>
                <a:cubicBezTo>
                  <a:pt x="1260572" y="35120"/>
                  <a:pt x="1270122" y="34588"/>
                  <a:pt x="1279647" y="33794"/>
                </a:cubicBezTo>
                <a:cubicBezTo>
                  <a:pt x="1297840" y="30761"/>
                  <a:pt x="1305462" y="29031"/>
                  <a:pt x="1327272" y="29031"/>
                </a:cubicBezTo>
                <a:cubicBezTo>
                  <a:pt x="1341581" y="29031"/>
                  <a:pt x="1355847" y="30618"/>
                  <a:pt x="1370134" y="31412"/>
                </a:cubicBezTo>
                <a:cubicBezTo>
                  <a:pt x="1374897" y="32206"/>
                  <a:pt x="1379642" y="33111"/>
                  <a:pt x="1384422" y="33794"/>
                </a:cubicBezTo>
                <a:cubicBezTo>
                  <a:pt x="1390757" y="34699"/>
                  <a:pt x="1397176" y="35030"/>
                  <a:pt x="1403472" y="36175"/>
                </a:cubicBezTo>
                <a:cubicBezTo>
                  <a:pt x="1405942" y="36624"/>
                  <a:pt x="1408166" y="38012"/>
                  <a:pt x="1410616" y="38556"/>
                </a:cubicBezTo>
                <a:cubicBezTo>
                  <a:pt x="1415329" y="39603"/>
                  <a:pt x="1420141" y="40143"/>
                  <a:pt x="1424903" y="40937"/>
                </a:cubicBezTo>
                <a:cubicBezTo>
                  <a:pt x="1443224" y="47046"/>
                  <a:pt x="1421814" y="40320"/>
                  <a:pt x="1460622" y="48081"/>
                </a:cubicBezTo>
                <a:cubicBezTo>
                  <a:pt x="1479576" y="51872"/>
                  <a:pt x="1468506" y="50015"/>
                  <a:pt x="1493959" y="52844"/>
                </a:cubicBezTo>
                <a:cubicBezTo>
                  <a:pt x="1506443" y="57005"/>
                  <a:pt x="1500477" y="55535"/>
                  <a:pt x="1520153" y="57606"/>
                </a:cubicBezTo>
                <a:cubicBezTo>
                  <a:pt x="1528872" y="58524"/>
                  <a:pt x="1537585" y="59680"/>
                  <a:pt x="1546347" y="59987"/>
                </a:cubicBezTo>
                <a:cubicBezTo>
                  <a:pt x="1582846" y="61268"/>
                  <a:pt x="1619372" y="61575"/>
                  <a:pt x="1655884" y="62369"/>
                </a:cubicBezTo>
                <a:cubicBezTo>
                  <a:pt x="1670172" y="63956"/>
                  <a:pt x="1684651" y="64312"/>
                  <a:pt x="1698747" y="67131"/>
                </a:cubicBezTo>
                <a:cubicBezTo>
                  <a:pt x="1723202" y="72022"/>
                  <a:pt x="1706642" y="69011"/>
                  <a:pt x="1748753" y="74275"/>
                </a:cubicBezTo>
                <a:cubicBezTo>
                  <a:pt x="1775700" y="77643"/>
                  <a:pt x="1761459" y="76022"/>
                  <a:pt x="1791616" y="79037"/>
                </a:cubicBezTo>
                <a:cubicBezTo>
                  <a:pt x="1827792" y="86275"/>
                  <a:pt x="1767077" y="74531"/>
                  <a:pt x="1827334" y="83800"/>
                </a:cubicBezTo>
                <a:cubicBezTo>
                  <a:pt x="1829815" y="84182"/>
                  <a:pt x="1832002" y="85768"/>
                  <a:pt x="1834478" y="86181"/>
                </a:cubicBezTo>
                <a:cubicBezTo>
                  <a:pt x="1841568" y="87363"/>
                  <a:pt x="1848765" y="87768"/>
                  <a:pt x="1855909" y="88562"/>
                </a:cubicBezTo>
                <a:cubicBezTo>
                  <a:pt x="1881347" y="94923"/>
                  <a:pt x="1853287" y="88542"/>
                  <a:pt x="1908297" y="93325"/>
                </a:cubicBezTo>
                <a:cubicBezTo>
                  <a:pt x="1914657" y="93878"/>
                  <a:pt x="1923357" y="96722"/>
                  <a:pt x="1929728" y="98087"/>
                </a:cubicBezTo>
                <a:cubicBezTo>
                  <a:pt x="1937643" y="99783"/>
                  <a:pt x="1945603" y="101262"/>
                  <a:pt x="1953541" y="102850"/>
                </a:cubicBezTo>
                <a:cubicBezTo>
                  <a:pt x="1957510" y="103644"/>
                  <a:pt x="1961607" y="103951"/>
                  <a:pt x="1965447" y="105231"/>
                </a:cubicBezTo>
                <a:cubicBezTo>
                  <a:pt x="1967828" y="106025"/>
                  <a:pt x="1970121" y="107163"/>
                  <a:pt x="1972591" y="107612"/>
                </a:cubicBezTo>
                <a:cubicBezTo>
                  <a:pt x="1978887" y="108757"/>
                  <a:pt x="1985329" y="108942"/>
                  <a:pt x="1991641" y="109994"/>
                </a:cubicBezTo>
                <a:cubicBezTo>
                  <a:pt x="2045768" y="119016"/>
                  <a:pt x="1988415" y="111377"/>
                  <a:pt x="2034503" y="117137"/>
                </a:cubicBezTo>
                <a:cubicBezTo>
                  <a:pt x="2062711" y="124191"/>
                  <a:pt x="2018085" y="113379"/>
                  <a:pt x="2060697" y="121900"/>
                </a:cubicBezTo>
                <a:cubicBezTo>
                  <a:pt x="2063158" y="122392"/>
                  <a:pt x="2065380" y="123789"/>
                  <a:pt x="2067841" y="124281"/>
                </a:cubicBezTo>
                <a:cubicBezTo>
                  <a:pt x="2073344" y="125382"/>
                  <a:pt x="2078987" y="125658"/>
                  <a:pt x="2084509" y="126662"/>
                </a:cubicBezTo>
                <a:cubicBezTo>
                  <a:pt x="2087729" y="127248"/>
                  <a:pt x="2090806" y="128506"/>
                  <a:pt x="2094034" y="129044"/>
                </a:cubicBezTo>
                <a:cubicBezTo>
                  <a:pt x="2100346" y="130096"/>
                  <a:pt x="2106734" y="130631"/>
                  <a:pt x="2113084" y="131425"/>
                </a:cubicBezTo>
                <a:cubicBezTo>
                  <a:pt x="2132620" y="137936"/>
                  <a:pt x="2101774" y="128210"/>
                  <a:pt x="2141659" y="136187"/>
                </a:cubicBezTo>
                <a:cubicBezTo>
                  <a:pt x="2146582" y="137172"/>
                  <a:pt x="2151184" y="139362"/>
                  <a:pt x="2155947" y="140950"/>
                </a:cubicBezTo>
                <a:lnTo>
                  <a:pt x="2163091" y="143331"/>
                </a:lnTo>
                <a:cubicBezTo>
                  <a:pt x="2165472" y="144125"/>
                  <a:pt x="2167758" y="145299"/>
                  <a:pt x="2170234" y="145712"/>
                </a:cubicBezTo>
                <a:cubicBezTo>
                  <a:pt x="2174997" y="146506"/>
                  <a:pt x="2179809" y="147047"/>
                  <a:pt x="2184522" y="148094"/>
                </a:cubicBezTo>
                <a:cubicBezTo>
                  <a:pt x="2186972" y="148639"/>
                  <a:pt x="2189252" y="149785"/>
                  <a:pt x="2191666" y="150475"/>
                </a:cubicBezTo>
                <a:cubicBezTo>
                  <a:pt x="2194813" y="151374"/>
                  <a:pt x="2197982" y="152214"/>
                  <a:pt x="2201191" y="152856"/>
                </a:cubicBezTo>
                <a:cubicBezTo>
                  <a:pt x="2205925" y="153803"/>
                  <a:pt x="2210703" y="154521"/>
                  <a:pt x="2215478" y="155237"/>
                </a:cubicBezTo>
                <a:lnTo>
                  <a:pt x="2248816" y="160000"/>
                </a:lnTo>
                <a:cubicBezTo>
                  <a:pt x="2251197" y="160794"/>
                  <a:pt x="2253578" y="163175"/>
                  <a:pt x="2255959" y="162381"/>
                </a:cubicBezTo>
                <a:cubicBezTo>
                  <a:pt x="2269660" y="157813"/>
                  <a:pt x="2265183" y="128189"/>
                  <a:pt x="2265484" y="124281"/>
                </a:cubicBezTo>
                <a:cubicBezTo>
                  <a:pt x="2264690" y="121900"/>
                  <a:pt x="2264878" y="118912"/>
                  <a:pt x="2263103" y="117137"/>
                </a:cubicBezTo>
                <a:cubicBezTo>
                  <a:pt x="2261328" y="115362"/>
                  <a:pt x="2258204" y="115878"/>
                  <a:pt x="2255959" y="114756"/>
                </a:cubicBezTo>
                <a:cubicBezTo>
                  <a:pt x="2253399" y="113476"/>
                  <a:pt x="2251375" y="111274"/>
                  <a:pt x="2248816" y="109994"/>
                </a:cubicBezTo>
                <a:cubicBezTo>
                  <a:pt x="2246571" y="108871"/>
                  <a:pt x="2249610" y="108803"/>
                  <a:pt x="2241672" y="107612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orme libre 23"/>
          <p:cNvSpPr/>
          <p:nvPr/>
        </p:nvSpPr>
        <p:spPr>
          <a:xfrm>
            <a:off x="2934290" y="2907506"/>
            <a:ext cx="1404348" cy="486498"/>
          </a:xfrm>
          <a:custGeom>
            <a:avLst/>
            <a:gdLst>
              <a:gd name="connsiteX0" fmla="*/ 1404348 w 1404348"/>
              <a:gd name="connsiteY0" fmla="*/ 0 h 486498"/>
              <a:gd name="connsiteX1" fmla="*/ 1387679 w 1404348"/>
              <a:gd name="connsiteY1" fmla="*/ 2382 h 486498"/>
              <a:gd name="connsiteX2" fmla="*/ 1366248 w 1404348"/>
              <a:gd name="connsiteY2" fmla="*/ 4763 h 486498"/>
              <a:gd name="connsiteX3" fmla="*/ 1356723 w 1404348"/>
              <a:gd name="connsiteY3" fmla="*/ 7144 h 486498"/>
              <a:gd name="connsiteX4" fmla="*/ 1335291 w 1404348"/>
              <a:gd name="connsiteY4" fmla="*/ 9525 h 486498"/>
              <a:gd name="connsiteX5" fmla="*/ 1321004 w 1404348"/>
              <a:gd name="connsiteY5" fmla="*/ 11907 h 486498"/>
              <a:gd name="connsiteX6" fmla="*/ 1275760 w 1404348"/>
              <a:gd name="connsiteY6" fmla="*/ 14288 h 486498"/>
              <a:gd name="connsiteX7" fmla="*/ 1251948 w 1404348"/>
              <a:gd name="connsiteY7" fmla="*/ 19050 h 486498"/>
              <a:gd name="connsiteX8" fmla="*/ 1225754 w 1404348"/>
              <a:gd name="connsiteY8" fmla="*/ 21432 h 486498"/>
              <a:gd name="connsiteX9" fmla="*/ 1211466 w 1404348"/>
              <a:gd name="connsiteY9" fmla="*/ 26194 h 486498"/>
              <a:gd name="connsiteX10" fmla="*/ 1194798 w 1404348"/>
              <a:gd name="connsiteY10" fmla="*/ 28575 h 486498"/>
              <a:gd name="connsiteX11" fmla="*/ 1185273 w 1404348"/>
              <a:gd name="connsiteY11" fmla="*/ 30957 h 486498"/>
              <a:gd name="connsiteX12" fmla="*/ 1173366 w 1404348"/>
              <a:gd name="connsiteY12" fmla="*/ 33338 h 486498"/>
              <a:gd name="connsiteX13" fmla="*/ 1159079 w 1404348"/>
              <a:gd name="connsiteY13" fmla="*/ 35719 h 486498"/>
              <a:gd name="connsiteX14" fmla="*/ 1151935 w 1404348"/>
              <a:gd name="connsiteY14" fmla="*/ 38100 h 486498"/>
              <a:gd name="connsiteX15" fmla="*/ 1142410 w 1404348"/>
              <a:gd name="connsiteY15" fmla="*/ 40482 h 486498"/>
              <a:gd name="connsiteX16" fmla="*/ 1128123 w 1404348"/>
              <a:gd name="connsiteY16" fmla="*/ 45244 h 486498"/>
              <a:gd name="connsiteX17" fmla="*/ 1104310 w 1404348"/>
              <a:gd name="connsiteY17" fmla="*/ 52388 h 486498"/>
              <a:gd name="connsiteX18" fmla="*/ 1097166 w 1404348"/>
              <a:gd name="connsiteY18" fmla="*/ 54769 h 486498"/>
              <a:gd name="connsiteX19" fmla="*/ 1090023 w 1404348"/>
              <a:gd name="connsiteY19" fmla="*/ 57150 h 486498"/>
              <a:gd name="connsiteX20" fmla="*/ 1080498 w 1404348"/>
              <a:gd name="connsiteY20" fmla="*/ 59532 h 486498"/>
              <a:gd name="connsiteX21" fmla="*/ 1073354 w 1404348"/>
              <a:gd name="connsiteY21" fmla="*/ 61913 h 486498"/>
              <a:gd name="connsiteX22" fmla="*/ 1049541 w 1404348"/>
              <a:gd name="connsiteY22" fmla="*/ 66675 h 486498"/>
              <a:gd name="connsiteX23" fmla="*/ 1040016 w 1404348"/>
              <a:gd name="connsiteY23" fmla="*/ 69057 h 486498"/>
              <a:gd name="connsiteX24" fmla="*/ 1025729 w 1404348"/>
              <a:gd name="connsiteY24" fmla="*/ 71438 h 486498"/>
              <a:gd name="connsiteX25" fmla="*/ 1018585 w 1404348"/>
              <a:gd name="connsiteY25" fmla="*/ 73819 h 486498"/>
              <a:gd name="connsiteX26" fmla="*/ 1001916 w 1404348"/>
              <a:gd name="connsiteY26" fmla="*/ 76200 h 486498"/>
              <a:gd name="connsiteX27" fmla="*/ 975723 w 1404348"/>
              <a:gd name="connsiteY27" fmla="*/ 83344 h 486498"/>
              <a:gd name="connsiteX28" fmla="*/ 968579 w 1404348"/>
              <a:gd name="connsiteY28" fmla="*/ 85725 h 486498"/>
              <a:gd name="connsiteX29" fmla="*/ 959054 w 1404348"/>
              <a:gd name="connsiteY29" fmla="*/ 88107 h 486498"/>
              <a:gd name="connsiteX30" fmla="*/ 947148 w 1404348"/>
              <a:gd name="connsiteY30" fmla="*/ 90488 h 486498"/>
              <a:gd name="connsiteX31" fmla="*/ 940004 w 1404348"/>
              <a:gd name="connsiteY31" fmla="*/ 92869 h 486498"/>
              <a:gd name="connsiteX32" fmla="*/ 925716 w 1404348"/>
              <a:gd name="connsiteY32" fmla="*/ 95250 h 486498"/>
              <a:gd name="connsiteX33" fmla="*/ 916191 w 1404348"/>
              <a:gd name="connsiteY33" fmla="*/ 97632 h 486498"/>
              <a:gd name="connsiteX34" fmla="*/ 892379 w 1404348"/>
              <a:gd name="connsiteY34" fmla="*/ 100013 h 486498"/>
              <a:gd name="connsiteX35" fmla="*/ 882854 w 1404348"/>
              <a:gd name="connsiteY35" fmla="*/ 102394 h 486498"/>
              <a:gd name="connsiteX36" fmla="*/ 863804 w 1404348"/>
              <a:gd name="connsiteY36" fmla="*/ 104775 h 486498"/>
              <a:gd name="connsiteX37" fmla="*/ 847135 w 1404348"/>
              <a:gd name="connsiteY37" fmla="*/ 107157 h 486498"/>
              <a:gd name="connsiteX38" fmla="*/ 832848 w 1404348"/>
              <a:gd name="connsiteY38" fmla="*/ 111919 h 486498"/>
              <a:gd name="connsiteX39" fmla="*/ 825704 w 1404348"/>
              <a:gd name="connsiteY39" fmla="*/ 116682 h 486498"/>
              <a:gd name="connsiteX40" fmla="*/ 818560 w 1404348"/>
              <a:gd name="connsiteY40" fmla="*/ 119063 h 486498"/>
              <a:gd name="connsiteX41" fmla="*/ 809035 w 1404348"/>
              <a:gd name="connsiteY41" fmla="*/ 123825 h 486498"/>
              <a:gd name="connsiteX42" fmla="*/ 801891 w 1404348"/>
              <a:gd name="connsiteY42" fmla="*/ 128588 h 486498"/>
              <a:gd name="connsiteX43" fmla="*/ 787604 w 1404348"/>
              <a:gd name="connsiteY43" fmla="*/ 133350 h 486498"/>
              <a:gd name="connsiteX44" fmla="*/ 780460 w 1404348"/>
              <a:gd name="connsiteY44" fmla="*/ 135732 h 486498"/>
              <a:gd name="connsiteX45" fmla="*/ 773316 w 1404348"/>
              <a:gd name="connsiteY45" fmla="*/ 138113 h 486498"/>
              <a:gd name="connsiteX46" fmla="*/ 759029 w 1404348"/>
              <a:gd name="connsiteY46" fmla="*/ 145257 h 486498"/>
              <a:gd name="connsiteX47" fmla="*/ 751885 w 1404348"/>
              <a:gd name="connsiteY47" fmla="*/ 150019 h 486498"/>
              <a:gd name="connsiteX48" fmla="*/ 737598 w 1404348"/>
              <a:gd name="connsiteY48" fmla="*/ 154782 h 486498"/>
              <a:gd name="connsiteX49" fmla="*/ 730454 w 1404348"/>
              <a:gd name="connsiteY49" fmla="*/ 157163 h 486498"/>
              <a:gd name="connsiteX50" fmla="*/ 720929 w 1404348"/>
              <a:gd name="connsiteY50" fmla="*/ 161925 h 486498"/>
              <a:gd name="connsiteX51" fmla="*/ 713785 w 1404348"/>
              <a:gd name="connsiteY51" fmla="*/ 164307 h 486498"/>
              <a:gd name="connsiteX52" fmla="*/ 706641 w 1404348"/>
              <a:gd name="connsiteY52" fmla="*/ 169069 h 486498"/>
              <a:gd name="connsiteX53" fmla="*/ 692354 w 1404348"/>
              <a:gd name="connsiteY53" fmla="*/ 173832 h 486498"/>
              <a:gd name="connsiteX54" fmla="*/ 685210 w 1404348"/>
              <a:gd name="connsiteY54" fmla="*/ 178594 h 486498"/>
              <a:gd name="connsiteX55" fmla="*/ 670923 w 1404348"/>
              <a:gd name="connsiteY55" fmla="*/ 183357 h 486498"/>
              <a:gd name="connsiteX56" fmla="*/ 654254 w 1404348"/>
              <a:gd name="connsiteY56" fmla="*/ 190500 h 486498"/>
              <a:gd name="connsiteX57" fmla="*/ 647110 w 1404348"/>
              <a:gd name="connsiteY57" fmla="*/ 195263 h 486498"/>
              <a:gd name="connsiteX58" fmla="*/ 632823 w 1404348"/>
              <a:gd name="connsiteY58" fmla="*/ 200025 h 486498"/>
              <a:gd name="connsiteX59" fmla="*/ 625679 w 1404348"/>
              <a:gd name="connsiteY59" fmla="*/ 202407 h 486498"/>
              <a:gd name="connsiteX60" fmla="*/ 609010 w 1404348"/>
              <a:gd name="connsiteY60" fmla="*/ 207169 h 486498"/>
              <a:gd name="connsiteX61" fmla="*/ 594723 w 1404348"/>
              <a:gd name="connsiteY61" fmla="*/ 214313 h 486498"/>
              <a:gd name="connsiteX62" fmla="*/ 585198 w 1404348"/>
              <a:gd name="connsiteY62" fmla="*/ 219075 h 486498"/>
              <a:gd name="connsiteX63" fmla="*/ 568529 w 1404348"/>
              <a:gd name="connsiteY63" fmla="*/ 223838 h 486498"/>
              <a:gd name="connsiteX64" fmla="*/ 561385 w 1404348"/>
              <a:gd name="connsiteY64" fmla="*/ 228600 h 486498"/>
              <a:gd name="connsiteX65" fmla="*/ 547098 w 1404348"/>
              <a:gd name="connsiteY65" fmla="*/ 233363 h 486498"/>
              <a:gd name="connsiteX66" fmla="*/ 539954 w 1404348"/>
              <a:gd name="connsiteY66" fmla="*/ 235744 h 486498"/>
              <a:gd name="connsiteX67" fmla="*/ 518523 w 1404348"/>
              <a:gd name="connsiteY67" fmla="*/ 245269 h 486498"/>
              <a:gd name="connsiteX68" fmla="*/ 508998 w 1404348"/>
              <a:gd name="connsiteY68" fmla="*/ 250032 h 486498"/>
              <a:gd name="connsiteX69" fmla="*/ 492329 w 1404348"/>
              <a:gd name="connsiteY69" fmla="*/ 254794 h 486498"/>
              <a:gd name="connsiteX70" fmla="*/ 478041 w 1404348"/>
              <a:gd name="connsiteY70" fmla="*/ 259557 h 486498"/>
              <a:gd name="connsiteX71" fmla="*/ 468516 w 1404348"/>
              <a:gd name="connsiteY71" fmla="*/ 261938 h 486498"/>
              <a:gd name="connsiteX72" fmla="*/ 447085 w 1404348"/>
              <a:gd name="connsiteY72" fmla="*/ 269082 h 486498"/>
              <a:gd name="connsiteX73" fmla="*/ 439941 w 1404348"/>
              <a:gd name="connsiteY73" fmla="*/ 271463 h 486498"/>
              <a:gd name="connsiteX74" fmla="*/ 432798 w 1404348"/>
              <a:gd name="connsiteY74" fmla="*/ 273844 h 486498"/>
              <a:gd name="connsiteX75" fmla="*/ 416129 w 1404348"/>
              <a:gd name="connsiteY75" fmla="*/ 280988 h 486498"/>
              <a:gd name="connsiteX76" fmla="*/ 392316 w 1404348"/>
              <a:gd name="connsiteY76" fmla="*/ 288132 h 486498"/>
              <a:gd name="connsiteX77" fmla="*/ 378029 w 1404348"/>
              <a:gd name="connsiteY77" fmla="*/ 292894 h 486498"/>
              <a:gd name="connsiteX78" fmla="*/ 363741 w 1404348"/>
              <a:gd name="connsiteY78" fmla="*/ 302419 h 486498"/>
              <a:gd name="connsiteX79" fmla="*/ 347073 w 1404348"/>
              <a:gd name="connsiteY79" fmla="*/ 311944 h 486498"/>
              <a:gd name="connsiteX80" fmla="*/ 332785 w 1404348"/>
              <a:gd name="connsiteY80" fmla="*/ 319088 h 486498"/>
              <a:gd name="connsiteX81" fmla="*/ 318498 w 1404348"/>
              <a:gd name="connsiteY81" fmla="*/ 330994 h 486498"/>
              <a:gd name="connsiteX82" fmla="*/ 311354 w 1404348"/>
              <a:gd name="connsiteY82" fmla="*/ 333375 h 486498"/>
              <a:gd name="connsiteX83" fmla="*/ 297066 w 1404348"/>
              <a:gd name="connsiteY83" fmla="*/ 342900 h 486498"/>
              <a:gd name="connsiteX84" fmla="*/ 289923 w 1404348"/>
              <a:gd name="connsiteY84" fmla="*/ 347663 h 486498"/>
              <a:gd name="connsiteX85" fmla="*/ 280398 w 1404348"/>
              <a:gd name="connsiteY85" fmla="*/ 350044 h 486498"/>
              <a:gd name="connsiteX86" fmla="*/ 273254 w 1404348"/>
              <a:gd name="connsiteY86" fmla="*/ 354807 h 486498"/>
              <a:gd name="connsiteX87" fmla="*/ 263729 w 1404348"/>
              <a:gd name="connsiteY87" fmla="*/ 357188 h 486498"/>
              <a:gd name="connsiteX88" fmla="*/ 256585 w 1404348"/>
              <a:gd name="connsiteY88" fmla="*/ 359569 h 486498"/>
              <a:gd name="connsiteX89" fmla="*/ 244679 w 1404348"/>
              <a:gd name="connsiteY89" fmla="*/ 361950 h 486498"/>
              <a:gd name="connsiteX90" fmla="*/ 230391 w 1404348"/>
              <a:gd name="connsiteY90" fmla="*/ 366713 h 486498"/>
              <a:gd name="connsiteX91" fmla="*/ 223248 w 1404348"/>
              <a:gd name="connsiteY91" fmla="*/ 369094 h 486498"/>
              <a:gd name="connsiteX92" fmla="*/ 216104 w 1404348"/>
              <a:gd name="connsiteY92" fmla="*/ 371475 h 486498"/>
              <a:gd name="connsiteX93" fmla="*/ 208960 w 1404348"/>
              <a:gd name="connsiteY93" fmla="*/ 376238 h 486498"/>
              <a:gd name="connsiteX94" fmla="*/ 185148 w 1404348"/>
              <a:gd name="connsiteY94" fmla="*/ 385763 h 486498"/>
              <a:gd name="connsiteX95" fmla="*/ 178004 w 1404348"/>
              <a:gd name="connsiteY95" fmla="*/ 392907 h 486498"/>
              <a:gd name="connsiteX96" fmla="*/ 168479 w 1404348"/>
              <a:gd name="connsiteY96" fmla="*/ 395288 h 486498"/>
              <a:gd name="connsiteX97" fmla="*/ 154191 w 1404348"/>
              <a:gd name="connsiteY97" fmla="*/ 400050 h 486498"/>
              <a:gd name="connsiteX98" fmla="*/ 147048 w 1404348"/>
              <a:gd name="connsiteY98" fmla="*/ 402432 h 486498"/>
              <a:gd name="connsiteX99" fmla="*/ 139904 w 1404348"/>
              <a:gd name="connsiteY99" fmla="*/ 404813 h 486498"/>
              <a:gd name="connsiteX100" fmla="*/ 123235 w 1404348"/>
              <a:gd name="connsiteY100" fmla="*/ 411957 h 486498"/>
              <a:gd name="connsiteX101" fmla="*/ 108948 w 1404348"/>
              <a:gd name="connsiteY101" fmla="*/ 421482 h 486498"/>
              <a:gd name="connsiteX102" fmla="*/ 94660 w 1404348"/>
              <a:gd name="connsiteY102" fmla="*/ 426244 h 486498"/>
              <a:gd name="connsiteX103" fmla="*/ 73229 w 1404348"/>
              <a:gd name="connsiteY103" fmla="*/ 435769 h 486498"/>
              <a:gd name="connsiteX104" fmla="*/ 63704 w 1404348"/>
              <a:gd name="connsiteY104" fmla="*/ 440532 h 486498"/>
              <a:gd name="connsiteX105" fmla="*/ 56560 w 1404348"/>
              <a:gd name="connsiteY105" fmla="*/ 445294 h 486498"/>
              <a:gd name="connsiteX106" fmla="*/ 42273 w 1404348"/>
              <a:gd name="connsiteY106" fmla="*/ 450057 h 486498"/>
              <a:gd name="connsiteX107" fmla="*/ 35129 w 1404348"/>
              <a:gd name="connsiteY107" fmla="*/ 452438 h 486498"/>
              <a:gd name="connsiteX108" fmla="*/ 25604 w 1404348"/>
              <a:gd name="connsiteY108" fmla="*/ 457200 h 486498"/>
              <a:gd name="connsiteX109" fmla="*/ 18460 w 1404348"/>
              <a:gd name="connsiteY109" fmla="*/ 459582 h 486498"/>
              <a:gd name="connsiteX110" fmla="*/ 4173 w 1404348"/>
              <a:gd name="connsiteY110" fmla="*/ 466725 h 486498"/>
              <a:gd name="connsiteX111" fmla="*/ 11316 w 1404348"/>
              <a:gd name="connsiteY111" fmla="*/ 471488 h 486498"/>
              <a:gd name="connsiteX112" fmla="*/ 18460 w 1404348"/>
              <a:gd name="connsiteY112" fmla="*/ 473869 h 486498"/>
              <a:gd name="connsiteX113" fmla="*/ 70848 w 1404348"/>
              <a:gd name="connsiteY113" fmla="*/ 476250 h 486498"/>
              <a:gd name="connsiteX114" fmla="*/ 104185 w 1404348"/>
              <a:gd name="connsiteY114" fmla="*/ 478632 h 486498"/>
              <a:gd name="connsiteX115" fmla="*/ 151810 w 1404348"/>
              <a:gd name="connsiteY115" fmla="*/ 481013 h 486498"/>
              <a:gd name="connsiteX116" fmla="*/ 170860 w 1404348"/>
              <a:gd name="connsiteY116" fmla="*/ 485775 h 486498"/>
              <a:gd name="connsiteX117" fmla="*/ 192291 w 1404348"/>
              <a:gd name="connsiteY117" fmla="*/ 483394 h 486498"/>
              <a:gd name="connsiteX118" fmla="*/ 211341 w 1404348"/>
              <a:gd name="connsiteY118" fmla="*/ 478632 h 486498"/>
              <a:gd name="connsiteX119" fmla="*/ 228010 w 1404348"/>
              <a:gd name="connsiteY119" fmla="*/ 476250 h 486498"/>
              <a:gd name="connsiteX120" fmla="*/ 239916 w 1404348"/>
              <a:gd name="connsiteY120" fmla="*/ 473869 h 486498"/>
              <a:gd name="connsiteX121" fmla="*/ 297066 w 1404348"/>
              <a:gd name="connsiteY121" fmla="*/ 469107 h 486498"/>
              <a:gd name="connsiteX122" fmla="*/ 354216 w 1404348"/>
              <a:gd name="connsiteY122" fmla="*/ 459582 h 486498"/>
              <a:gd name="connsiteX123" fmla="*/ 368504 w 1404348"/>
              <a:gd name="connsiteY123" fmla="*/ 454819 h 486498"/>
              <a:gd name="connsiteX124" fmla="*/ 375648 w 1404348"/>
              <a:gd name="connsiteY124" fmla="*/ 452438 h 486498"/>
              <a:gd name="connsiteX125" fmla="*/ 404223 w 1404348"/>
              <a:gd name="connsiteY125" fmla="*/ 447675 h 486498"/>
              <a:gd name="connsiteX126" fmla="*/ 411366 w 1404348"/>
              <a:gd name="connsiteY126" fmla="*/ 445294 h 486498"/>
              <a:gd name="connsiteX127" fmla="*/ 420891 w 1404348"/>
              <a:gd name="connsiteY127" fmla="*/ 442913 h 486498"/>
              <a:gd name="connsiteX128" fmla="*/ 435179 w 1404348"/>
              <a:gd name="connsiteY128" fmla="*/ 433388 h 486498"/>
              <a:gd name="connsiteX129" fmla="*/ 442323 w 1404348"/>
              <a:gd name="connsiteY129" fmla="*/ 426244 h 486498"/>
              <a:gd name="connsiteX130" fmla="*/ 456610 w 1404348"/>
              <a:gd name="connsiteY130" fmla="*/ 416719 h 486498"/>
              <a:gd name="connsiteX131" fmla="*/ 463754 w 1404348"/>
              <a:gd name="connsiteY131" fmla="*/ 411957 h 486498"/>
              <a:gd name="connsiteX132" fmla="*/ 468516 w 1404348"/>
              <a:gd name="connsiteY132" fmla="*/ 404813 h 486498"/>
              <a:gd name="connsiteX133" fmla="*/ 482804 w 1404348"/>
              <a:gd name="connsiteY133" fmla="*/ 395288 h 486498"/>
              <a:gd name="connsiteX134" fmla="*/ 487566 w 1404348"/>
              <a:gd name="connsiteY134" fmla="*/ 388144 h 486498"/>
              <a:gd name="connsiteX135" fmla="*/ 494710 w 1404348"/>
              <a:gd name="connsiteY135" fmla="*/ 385763 h 486498"/>
              <a:gd name="connsiteX136" fmla="*/ 501854 w 1404348"/>
              <a:gd name="connsiteY136" fmla="*/ 381000 h 486498"/>
              <a:gd name="connsiteX137" fmla="*/ 506616 w 1404348"/>
              <a:gd name="connsiteY137" fmla="*/ 373857 h 486498"/>
              <a:gd name="connsiteX138" fmla="*/ 513760 w 1404348"/>
              <a:gd name="connsiteY138" fmla="*/ 371475 h 486498"/>
              <a:gd name="connsiteX139" fmla="*/ 528048 w 1404348"/>
              <a:gd name="connsiteY139" fmla="*/ 361950 h 486498"/>
              <a:gd name="connsiteX140" fmla="*/ 556623 w 1404348"/>
              <a:gd name="connsiteY140" fmla="*/ 342900 h 486498"/>
              <a:gd name="connsiteX141" fmla="*/ 563766 w 1404348"/>
              <a:gd name="connsiteY141" fmla="*/ 338138 h 486498"/>
              <a:gd name="connsiteX142" fmla="*/ 570910 w 1404348"/>
              <a:gd name="connsiteY142" fmla="*/ 333375 h 486498"/>
              <a:gd name="connsiteX143" fmla="*/ 578054 w 1404348"/>
              <a:gd name="connsiteY143" fmla="*/ 330994 h 486498"/>
              <a:gd name="connsiteX144" fmla="*/ 601866 w 1404348"/>
              <a:gd name="connsiteY144" fmla="*/ 319088 h 486498"/>
              <a:gd name="connsiteX145" fmla="*/ 623298 w 1404348"/>
              <a:gd name="connsiteY145" fmla="*/ 309563 h 486498"/>
              <a:gd name="connsiteX146" fmla="*/ 630441 w 1404348"/>
              <a:gd name="connsiteY146" fmla="*/ 307182 h 486498"/>
              <a:gd name="connsiteX147" fmla="*/ 644729 w 1404348"/>
              <a:gd name="connsiteY147" fmla="*/ 297657 h 486498"/>
              <a:gd name="connsiteX148" fmla="*/ 651873 w 1404348"/>
              <a:gd name="connsiteY148" fmla="*/ 290513 h 486498"/>
              <a:gd name="connsiteX149" fmla="*/ 666160 w 1404348"/>
              <a:gd name="connsiteY149" fmla="*/ 285750 h 486498"/>
              <a:gd name="connsiteX150" fmla="*/ 673304 w 1404348"/>
              <a:gd name="connsiteY150" fmla="*/ 283369 h 486498"/>
              <a:gd name="connsiteX151" fmla="*/ 687591 w 1404348"/>
              <a:gd name="connsiteY151" fmla="*/ 276225 h 486498"/>
              <a:gd name="connsiteX152" fmla="*/ 697116 w 1404348"/>
              <a:gd name="connsiteY152" fmla="*/ 271463 h 486498"/>
              <a:gd name="connsiteX153" fmla="*/ 711404 w 1404348"/>
              <a:gd name="connsiteY153" fmla="*/ 261938 h 486498"/>
              <a:gd name="connsiteX154" fmla="*/ 728073 w 1404348"/>
              <a:gd name="connsiteY154" fmla="*/ 257175 h 486498"/>
              <a:gd name="connsiteX155" fmla="*/ 735216 w 1404348"/>
              <a:gd name="connsiteY155" fmla="*/ 250032 h 486498"/>
              <a:gd name="connsiteX156" fmla="*/ 742360 w 1404348"/>
              <a:gd name="connsiteY156" fmla="*/ 247650 h 486498"/>
              <a:gd name="connsiteX157" fmla="*/ 747123 w 1404348"/>
              <a:gd name="connsiteY157" fmla="*/ 240507 h 486498"/>
              <a:gd name="connsiteX158" fmla="*/ 768554 w 1404348"/>
              <a:gd name="connsiteY158" fmla="*/ 228600 h 486498"/>
              <a:gd name="connsiteX159" fmla="*/ 775698 w 1404348"/>
              <a:gd name="connsiteY159" fmla="*/ 223838 h 486498"/>
              <a:gd name="connsiteX160" fmla="*/ 782841 w 1404348"/>
              <a:gd name="connsiteY160" fmla="*/ 221457 h 486498"/>
              <a:gd name="connsiteX161" fmla="*/ 792366 w 1404348"/>
              <a:gd name="connsiteY161" fmla="*/ 216694 h 486498"/>
              <a:gd name="connsiteX162" fmla="*/ 799510 w 1404348"/>
              <a:gd name="connsiteY162" fmla="*/ 211932 h 486498"/>
              <a:gd name="connsiteX163" fmla="*/ 813798 w 1404348"/>
              <a:gd name="connsiteY163" fmla="*/ 207169 h 486498"/>
              <a:gd name="connsiteX164" fmla="*/ 820941 w 1404348"/>
              <a:gd name="connsiteY164" fmla="*/ 202407 h 486498"/>
              <a:gd name="connsiteX165" fmla="*/ 835229 w 1404348"/>
              <a:gd name="connsiteY165" fmla="*/ 197644 h 486498"/>
              <a:gd name="connsiteX166" fmla="*/ 849516 w 1404348"/>
              <a:gd name="connsiteY166" fmla="*/ 190500 h 486498"/>
              <a:gd name="connsiteX167" fmla="*/ 873329 w 1404348"/>
              <a:gd name="connsiteY167" fmla="*/ 180975 h 486498"/>
              <a:gd name="connsiteX168" fmla="*/ 887616 w 1404348"/>
              <a:gd name="connsiteY168" fmla="*/ 176213 h 486498"/>
              <a:gd name="connsiteX169" fmla="*/ 894760 w 1404348"/>
              <a:gd name="connsiteY169" fmla="*/ 173832 h 486498"/>
              <a:gd name="connsiteX170" fmla="*/ 901904 w 1404348"/>
              <a:gd name="connsiteY170" fmla="*/ 169069 h 486498"/>
              <a:gd name="connsiteX171" fmla="*/ 916191 w 1404348"/>
              <a:gd name="connsiteY171" fmla="*/ 164307 h 486498"/>
              <a:gd name="connsiteX172" fmla="*/ 930479 w 1404348"/>
              <a:gd name="connsiteY172" fmla="*/ 154782 h 486498"/>
              <a:gd name="connsiteX173" fmla="*/ 937623 w 1404348"/>
              <a:gd name="connsiteY173" fmla="*/ 152400 h 486498"/>
              <a:gd name="connsiteX174" fmla="*/ 944766 w 1404348"/>
              <a:gd name="connsiteY174" fmla="*/ 147638 h 486498"/>
              <a:gd name="connsiteX175" fmla="*/ 968579 w 1404348"/>
              <a:gd name="connsiteY175" fmla="*/ 140494 h 486498"/>
              <a:gd name="connsiteX176" fmla="*/ 975723 w 1404348"/>
              <a:gd name="connsiteY176" fmla="*/ 135732 h 486498"/>
              <a:gd name="connsiteX177" fmla="*/ 990010 w 1404348"/>
              <a:gd name="connsiteY177" fmla="*/ 130969 h 486498"/>
              <a:gd name="connsiteX178" fmla="*/ 997154 w 1404348"/>
              <a:gd name="connsiteY178" fmla="*/ 128588 h 486498"/>
              <a:gd name="connsiteX179" fmla="*/ 1006679 w 1404348"/>
              <a:gd name="connsiteY179" fmla="*/ 123825 h 486498"/>
              <a:gd name="connsiteX180" fmla="*/ 1013823 w 1404348"/>
              <a:gd name="connsiteY180" fmla="*/ 114300 h 486498"/>
              <a:gd name="connsiteX181" fmla="*/ 1020966 w 1404348"/>
              <a:gd name="connsiteY181" fmla="*/ 111919 h 486498"/>
              <a:gd name="connsiteX182" fmla="*/ 1028110 w 1404348"/>
              <a:gd name="connsiteY182" fmla="*/ 107157 h 486498"/>
              <a:gd name="connsiteX183" fmla="*/ 1042398 w 1404348"/>
              <a:gd name="connsiteY183" fmla="*/ 102394 h 486498"/>
              <a:gd name="connsiteX184" fmla="*/ 1049541 w 1404348"/>
              <a:gd name="connsiteY184" fmla="*/ 100013 h 486498"/>
              <a:gd name="connsiteX185" fmla="*/ 1061448 w 1404348"/>
              <a:gd name="connsiteY185" fmla="*/ 97632 h 486498"/>
              <a:gd name="connsiteX186" fmla="*/ 1068591 w 1404348"/>
              <a:gd name="connsiteY186" fmla="*/ 95250 h 486498"/>
              <a:gd name="connsiteX187" fmla="*/ 1082879 w 1404348"/>
              <a:gd name="connsiteY187" fmla="*/ 92869 h 486498"/>
              <a:gd name="connsiteX188" fmla="*/ 1090023 w 1404348"/>
              <a:gd name="connsiteY188" fmla="*/ 90488 h 486498"/>
              <a:gd name="connsiteX189" fmla="*/ 1099548 w 1404348"/>
              <a:gd name="connsiteY189" fmla="*/ 88107 h 486498"/>
              <a:gd name="connsiteX190" fmla="*/ 1116216 w 1404348"/>
              <a:gd name="connsiteY190" fmla="*/ 80963 h 486498"/>
              <a:gd name="connsiteX191" fmla="*/ 1130504 w 1404348"/>
              <a:gd name="connsiteY191" fmla="*/ 76200 h 486498"/>
              <a:gd name="connsiteX192" fmla="*/ 1137648 w 1404348"/>
              <a:gd name="connsiteY192" fmla="*/ 73819 h 486498"/>
              <a:gd name="connsiteX193" fmla="*/ 1147173 w 1404348"/>
              <a:gd name="connsiteY193" fmla="*/ 71438 h 486498"/>
              <a:gd name="connsiteX194" fmla="*/ 1159079 w 1404348"/>
              <a:gd name="connsiteY194" fmla="*/ 66675 h 486498"/>
              <a:gd name="connsiteX195" fmla="*/ 1173366 w 1404348"/>
              <a:gd name="connsiteY195" fmla="*/ 61913 h 486498"/>
              <a:gd name="connsiteX196" fmla="*/ 1197179 w 1404348"/>
              <a:gd name="connsiteY196" fmla="*/ 54769 h 486498"/>
              <a:gd name="connsiteX197" fmla="*/ 1204323 w 1404348"/>
              <a:gd name="connsiteY197" fmla="*/ 52388 h 486498"/>
              <a:gd name="connsiteX198" fmla="*/ 1232898 w 1404348"/>
              <a:gd name="connsiteY198" fmla="*/ 47625 h 486498"/>
              <a:gd name="connsiteX199" fmla="*/ 1249566 w 1404348"/>
              <a:gd name="connsiteY199" fmla="*/ 42863 h 486498"/>
              <a:gd name="connsiteX200" fmla="*/ 1263854 w 1404348"/>
              <a:gd name="connsiteY200" fmla="*/ 38100 h 486498"/>
              <a:gd name="connsiteX201" fmla="*/ 1282904 w 1404348"/>
              <a:gd name="connsiteY201" fmla="*/ 33338 h 486498"/>
              <a:gd name="connsiteX202" fmla="*/ 1294810 w 1404348"/>
              <a:gd name="connsiteY202" fmla="*/ 30957 h 486498"/>
              <a:gd name="connsiteX203" fmla="*/ 1301954 w 1404348"/>
              <a:gd name="connsiteY203" fmla="*/ 28575 h 486498"/>
              <a:gd name="connsiteX204" fmla="*/ 1323385 w 1404348"/>
              <a:gd name="connsiteY204" fmla="*/ 26194 h 486498"/>
              <a:gd name="connsiteX205" fmla="*/ 1330529 w 1404348"/>
              <a:gd name="connsiteY205" fmla="*/ 21432 h 486498"/>
              <a:gd name="connsiteX206" fmla="*/ 1340054 w 1404348"/>
              <a:gd name="connsiteY206" fmla="*/ 19050 h 486498"/>
              <a:gd name="connsiteX207" fmla="*/ 1354341 w 1404348"/>
              <a:gd name="connsiteY207" fmla="*/ 14288 h 486498"/>
              <a:gd name="connsiteX208" fmla="*/ 1375773 w 1404348"/>
              <a:gd name="connsiteY208" fmla="*/ 7144 h 486498"/>
              <a:gd name="connsiteX209" fmla="*/ 1390060 w 1404348"/>
              <a:gd name="connsiteY209" fmla="*/ 2382 h 486498"/>
              <a:gd name="connsiteX210" fmla="*/ 1404348 w 1404348"/>
              <a:gd name="connsiteY210" fmla="*/ 0 h 48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404348" h="486498">
                <a:moveTo>
                  <a:pt x="1404348" y="0"/>
                </a:moveTo>
                <a:lnTo>
                  <a:pt x="1387679" y="2382"/>
                </a:lnTo>
                <a:cubicBezTo>
                  <a:pt x="1380547" y="3274"/>
                  <a:pt x="1373352" y="3670"/>
                  <a:pt x="1366248" y="4763"/>
                </a:cubicBezTo>
                <a:cubicBezTo>
                  <a:pt x="1363013" y="5261"/>
                  <a:pt x="1359958" y="6646"/>
                  <a:pt x="1356723" y="7144"/>
                </a:cubicBezTo>
                <a:cubicBezTo>
                  <a:pt x="1349619" y="8237"/>
                  <a:pt x="1342416" y="8575"/>
                  <a:pt x="1335291" y="9525"/>
                </a:cubicBezTo>
                <a:cubicBezTo>
                  <a:pt x="1330505" y="10163"/>
                  <a:pt x="1325817" y="11522"/>
                  <a:pt x="1321004" y="11907"/>
                </a:cubicBezTo>
                <a:cubicBezTo>
                  <a:pt x="1305950" y="13111"/>
                  <a:pt x="1290841" y="13494"/>
                  <a:pt x="1275760" y="14288"/>
                </a:cubicBezTo>
                <a:cubicBezTo>
                  <a:pt x="1265948" y="16741"/>
                  <a:pt x="1262977" y="17752"/>
                  <a:pt x="1251948" y="19050"/>
                </a:cubicBezTo>
                <a:cubicBezTo>
                  <a:pt x="1243241" y="20075"/>
                  <a:pt x="1234485" y="20638"/>
                  <a:pt x="1225754" y="21432"/>
                </a:cubicBezTo>
                <a:cubicBezTo>
                  <a:pt x="1220991" y="23019"/>
                  <a:pt x="1216436" y="25484"/>
                  <a:pt x="1211466" y="26194"/>
                </a:cubicBezTo>
                <a:cubicBezTo>
                  <a:pt x="1205910" y="26988"/>
                  <a:pt x="1200320" y="27571"/>
                  <a:pt x="1194798" y="28575"/>
                </a:cubicBezTo>
                <a:cubicBezTo>
                  <a:pt x="1191578" y="29161"/>
                  <a:pt x="1188468" y="30247"/>
                  <a:pt x="1185273" y="30957"/>
                </a:cubicBezTo>
                <a:cubicBezTo>
                  <a:pt x="1181322" y="31835"/>
                  <a:pt x="1177348" y="32614"/>
                  <a:pt x="1173366" y="33338"/>
                </a:cubicBezTo>
                <a:cubicBezTo>
                  <a:pt x="1168616" y="34202"/>
                  <a:pt x="1163792" y="34672"/>
                  <a:pt x="1159079" y="35719"/>
                </a:cubicBezTo>
                <a:cubicBezTo>
                  <a:pt x="1156629" y="36263"/>
                  <a:pt x="1154349" y="37410"/>
                  <a:pt x="1151935" y="38100"/>
                </a:cubicBezTo>
                <a:cubicBezTo>
                  <a:pt x="1148788" y="38999"/>
                  <a:pt x="1145545" y="39542"/>
                  <a:pt x="1142410" y="40482"/>
                </a:cubicBezTo>
                <a:cubicBezTo>
                  <a:pt x="1137602" y="41925"/>
                  <a:pt x="1132993" y="44027"/>
                  <a:pt x="1128123" y="45244"/>
                </a:cubicBezTo>
                <a:cubicBezTo>
                  <a:pt x="1113724" y="48843"/>
                  <a:pt x="1121708" y="46589"/>
                  <a:pt x="1104310" y="52388"/>
                </a:cubicBezTo>
                <a:lnTo>
                  <a:pt x="1097166" y="54769"/>
                </a:lnTo>
                <a:cubicBezTo>
                  <a:pt x="1094785" y="55563"/>
                  <a:pt x="1092458" y="56541"/>
                  <a:pt x="1090023" y="57150"/>
                </a:cubicBezTo>
                <a:cubicBezTo>
                  <a:pt x="1086848" y="57944"/>
                  <a:pt x="1083645" y="58633"/>
                  <a:pt x="1080498" y="59532"/>
                </a:cubicBezTo>
                <a:cubicBezTo>
                  <a:pt x="1078084" y="60222"/>
                  <a:pt x="1075800" y="61349"/>
                  <a:pt x="1073354" y="61913"/>
                </a:cubicBezTo>
                <a:cubicBezTo>
                  <a:pt x="1065466" y="63733"/>
                  <a:pt x="1057394" y="64711"/>
                  <a:pt x="1049541" y="66675"/>
                </a:cubicBezTo>
                <a:cubicBezTo>
                  <a:pt x="1046366" y="67469"/>
                  <a:pt x="1043225" y="68415"/>
                  <a:pt x="1040016" y="69057"/>
                </a:cubicBezTo>
                <a:cubicBezTo>
                  <a:pt x="1035282" y="70004"/>
                  <a:pt x="1030442" y="70391"/>
                  <a:pt x="1025729" y="71438"/>
                </a:cubicBezTo>
                <a:cubicBezTo>
                  <a:pt x="1023279" y="71982"/>
                  <a:pt x="1021046" y="73327"/>
                  <a:pt x="1018585" y="73819"/>
                </a:cubicBezTo>
                <a:cubicBezTo>
                  <a:pt x="1013081" y="74920"/>
                  <a:pt x="1007472" y="75406"/>
                  <a:pt x="1001916" y="76200"/>
                </a:cubicBezTo>
                <a:cubicBezTo>
                  <a:pt x="971279" y="86414"/>
                  <a:pt x="1002638" y="76616"/>
                  <a:pt x="975723" y="83344"/>
                </a:cubicBezTo>
                <a:cubicBezTo>
                  <a:pt x="973288" y="83953"/>
                  <a:pt x="970993" y="85035"/>
                  <a:pt x="968579" y="85725"/>
                </a:cubicBezTo>
                <a:cubicBezTo>
                  <a:pt x="965432" y="86624"/>
                  <a:pt x="962249" y="87397"/>
                  <a:pt x="959054" y="88107"/>
                </a:cubicBezTo>
                <a:cubicBezTo>
                  <a:pt x="955103" y="88985"/>
                  <a:pt x="951074" y="89506"/>
                  <a:pt x="947148" y="90488"/>
                </a:cubicBezTo>
                <a:cubicBezTo>
                  <a:pt x="944713" y="91097"/>
                  <a:pt x="942454" y="92325"/>
                  <a:pt x="940004" y="92869"/>
                </a:cubicBezTo>
                <a:cubicBezTo>
                  <a:pt x="935291" y="93916"/>
                  <a:pt x="930451" y="94303"/>
                  <a:pt x="925716" y="95250"/>
                </a:cubicBezTo>
                <a:cubicBezTo>
                  <a:pt x="922507" y="95892"/>
                  <a:pt x="919431" y="97169"/>
                  <a:pt x="916191" y="97632"/>
                </a:cubicBezTo>
                <a:cubicBezTo>
                  <a:pt x="908294" y="98760"/>
                  <a:pt x="900316" y="99219"/>
                  <a:pt x="892379" y="100013"/>
                </a:cubicBezTo>
                <a:cubicBezTo>
                  <a:pt x="889204" y="100807"/>
                  <a:pt x="886082" y="101856"/>
                  <a:pt x="882854" y="102394"/>
                </a:cubicBezTo>
                <a:cubicBezTo>
                  <a:pt x="876542" y="103446"/>
                  <a:pt x="870147" y="103929"/>
                  <a:pt x="863804" y="104775"/>
                </a:cubicBezTo>
                <a:lnTo>
                  <a:pt x="847135" y="107157"/>
                </a:lnTo>
                <a:cubicBezTo>
                  <a:pt x="842373" y="108744"/>
                  <a:pt x="837025" y="109134"/>
                  <a:pt x="832848" y="111919"/>
                </a:cubicBezTo>
                <a:cubicBezTo>
                  <a:pt x="830467" y="113507"/>
                  <a:pt x="828264" y="115402"/>
                  <a:pt x="825704" y="116682"/>
                </a:cubicBezTo>
                <a:cubicBezTo>
                  <a:pt x="823459" y="117805"/>
                  <a:pt x="820867" y="118074"/>
                  <a:pt x="818560" y="119063"/>
                </a:cubicBezTo>
                <a:cubicBezTo>
                  <a:pt x="815297" y="120461"/>
                  <a:pt x="812117" y="122064"/>
                  <a:pt x="809035" y="123825"/>
                </a:cubicBezTo>
                <a:cubicBezTo>
                  <a:pt x="806550" y="125245"/>
                  <a:pt x="804506" y="127426"/>
                  <a:pt x="801891" y="128588"/>
                </a:cubicBezTo>
                <a:cubicBezTo>
                  <a:pt x="797304" y="130627"/>
                  <a:pt x="792366" y="131763"/>
                  <a:pt x="787604" y="133350"/>
                </a:cubicBezTo>
                <a:lnTo>
                  <a:pt x="780460" y="135732"/>
                </a:lnTo>
                <a:lnTo>
                  <a:pt x="773316" y="138113"/>
                </a:lnTo>
                <a:cubicBezTo>
                  <a:pt x="752852" y="151756"/>
                  <a:pt x="778741" y="135401"/>
                  <a:pt x="759029" y="145257"/>
                </a:cubicBezTo>
                <a:cubicBezTo>
                  <a:pt x="756469" y="146537"/>
                  <a:pt x="754500" y="148857"/>
                  <a:pt x="751885" y="150019"/>
                </a:cubicBezTo>
                <a:cubicBezTo>
                  <a:pt x="747298" y="152058"/>
                  <a:pt x="742360" y="153194"/>
                  <a:pt x="737598" y="154782"/>
                </a:cubicBezTo>
                <a:cubicBezTo>
                  <a:pt x="735217" y="155576"/>
                  <a:pt x="732699" y="156041"/>
                  <a:pt x="730454" y="157163"/>
                </a:cubicBezTo>
                <a:cubicBezTo>
                  <a:pt x="727279" y="158750"/>
                  <a:pt x="724192" y="160527"/>
                  <a:pt x="720929" y="161925"/>
                </a:cubicBezTo>
                <a:cubicBezTo>
                  <a:pt x="718622" y="162914"/>
                  <a:pt x="716030" y="163184"/>
                  <a:pt x="713785" y="164307"/>
                </a:cubicBezTo>
                <a:cubicBezTo>
                  <a:pt x="711225" y="165587"/>
                  <a:pt x="709256" y="167907"/>
                  <a:pt x="706641" y="169069"/>
                </a:cubicBezTo>
                <a:cubicBezTo>
                  <a:pt x="702054" y="171108"/>
                  <a:pt x="696531" y="171048"/>
                  <a:pt x="692354" y="173832"/>
                </a:cubicBezTo>
                <a:cubicBezTo>
                  <a:pt x="689973" y="175419"/>
                  <a:pt x="687825" y="177432"/>
                  <a:pt x="685210" y="178594"/>
                </a:cubicBezTo>
                <a:cubicBezTo>
                  <a:pt x="680623" y="180633"/>
                  <a:pt x="675100" y="180573"/>
                  <a:pt x="670923" y="183357"/>
                </a:cubicBezTo>
                <a:cubicBezTo>
                  <a:pt x="661056" y="189934"/>
                  <a:pt x="666555" y="187425"/>
                  <a:pt x="654254" y="190500"/>
                </a:cubicBezTo>
                <a:cubicBezTo>
                  <a:pt x="651873" y="192088"/>
                  <a:pt x="649725" y="194101"/>
                  <a:pt x="647110" y="195263"/>
                </a:cubicBezTo>
                <a:cubicBezTo>
                  <a:pt x="642523" y="197302"/>
                  <a:pt x="637585" y="198438"/>
                  <a:pt x="632823" y="200025"/>
                </a:cubicBezTo>
                <a:cubicBezTo>
                  <a:pt x="630442" y="200819"/>
                  <a:pt x="628114" y="201798"/>
                  <a:pt x="625679" y="202407"/>
                </a:cubicBezTo>
                <a:cubicBezTo>
                  <a:pt x="613719" y="205397"/>
                  <a:pt x="619259" y="203753"/>
                  <a:pt x="609010" y="207169"/>
                </a:cubicBezTo>
                <a:cubicBezTo>
                  <a:pt x="595284" y="216321"/>
                  <a:pt x="608522" y="208399"/>
                  <a:pt x="594723" y="214313"/>
                </a:cubicBezTo>
                <a:cubicBezTo>
                  <a:pt x="591460" y="215711"/>
                  <a:pt x="588522" y="217829"/>
                  <a:pt x="585198" y="219075"/>
                </a:cubicBezTo>
                <a:cubicBezTo>
                  <a:pt x="579103" y="221361"/>
                  <a:pt x="574280" y="220963"/>
                  <a:pt x="568529" y="223838"/>
                </a:cubicBezTo>
                <a:cubicBezTo>
                  <a:pt x="565969" y="225118"/>
                  <a:pt x="564000" y="227438"/>
                  <a:pt x="561385" y="228600"/>
                </a:cubicBezTo>
                <a:cubicBezTo>
                  <a:pt x="556798" y="230639"/>
                  <a:pt x="551860" y="231775"/>
                  <a:pt x="547098" y="233363"/>
                </a:cubicBezTo>
                <a:lnTo>
                  <a:pt x="539954" y="235744"/>
                </a:lnTo>
                <a:cubicBezTo>
                  <a:pt x="518935" y="249758"/>
                  <a:pt x="552536" y="228261"/>
                  <a:pt x="518523" y="245269"/>
                </a:cubicBezTo>
                <a:cubicBezTo>
                  <a:pt x="515348" y="246857"/>
                  <a:pt x="512261" y="248634"/>
                  <a:pt x="508998" y="250032"/>
                </a:cubicBezTo>
                <a:cubicBezTo>
                  <a:pt x="502776" y="252699"/>
                  <a:pt x="499040" y="252781"/>
                  <a:pt x="492329" y="254794"/>
                </a:cubicBezTo>
                <a:cubicBezTo>
                  <a:pt x="487520" y="256237"/>
                  <a:pt x="482911" y="258340"/>
                  <a:pt x="478041" y="259557"/>
                </a:cubicBezTo>
                <a:cubicBezTo>
                  <a:pt x="474866" y="260351"/>
                  <a:pt x="471651" y="260998"/>
                  <a:pt x="468516" y="261938"/>
                </a:cubicBezTo>
                <a:cubicBezTo>
                  <a:pt x="468443" y="261960"/>
                  <a:pt x="450693" y="267879"/>
                  <a:pt x="447085" y="269082"/>
                </a:cubicBezTo>
                <a:lnTo>
                  <a:pt x="439941" y="271463"/>
                </a:lnTo>
                <a:lnTo>
                  <a:pt x="432798" y="273844"/>
                </a:lnTo>
                <a:cubicBezTo>
                  <a:pt x="414867" y="285799"/>
                  <a:pt x="437652" y="271765"/>
                  <a:pt x="416129" y="280988"/>
                </a:cubicBezTo>
                <a:cubicBezTo>
                  <a:pt x="394468" y="290270"/>
                  <a:pt x="431130" y="282586"/>
                  <a:pt x="392316" y="288132"/>
                </a:cubicBezTo>
                <a:cubicBezTo>
                  <a:pt x="387554" y="289719"/>
                  <a:pt x="381579" y="289344"/>
                  <a:pt x="378029" y="292894"/>
                </a:cubicBezTo>
                <a:cubicBezTo>
                  <a:pt x="369110" y="301813"/>
                  <a:pt x="374080" y="298973"/>
                  <a:pt x="363741" y="302419"/>
                </a:cubicBezTo>
                <a:cubicBezTo>
                  <a:pt x="346344" y="314019"/>
                  <a:pt x="368213" y="299864"/>
                  <a:pt x="347073" y="311944"/>
                </a:cubicBezTo>
                <a:cubicBezTo>
                  <a:pt x="334146" y="319331"/>
                  <a:pt x="345884" y="314722"/>
                  <a:pt x="332785" y="319088"/>
                </a:cubicBezTo>
                <a:cubicBezTo>
                  <a:pt x="327519" y="324354"/>
                  <a:pt x="325128" y="327679"/>
                  <a:pt x="318498" y="330994"/>
                </a:cubicBezTo>
                <a:cubicBezTo>
                  <a:pt x="316253" y="332116"/>
                  <a:pt x="313735" y="332581"/>
                  <a:pt x="311354" y="333375"/>
                </a:cubicBezTo>
                <a:lnTo>
                  <a:pt x="297066" y="342900"/>
                </a:lnTo>
                <a:cubicBezTo>
                  <a:pt x="294685" y="344487"/>
                  <a:pt x="292699" y="346969"/>
                  <a:pt x="289923" y="347663"/>
                </a:cubicBezTo>
                <a:lnTo>
                  <a:pt x="280398" y="350044"/>
                </a:lnTo>
                <a:cubicBezTo>
                  <a:pt x="278017" y="351632"/>
                  <a:pt x="275885" y="353680"/>
                  <a:pt x="273254" y="354807"/>
                </a:cubicBezTo>
                <a:cubicBezTo>
                  <a:pt x="270246" y="356096"/>
                  <a:pt x="266876" y="356289"/>
                  <a:pt x="263729" y="357188"/>
                </a:cubicBezTo>
                <a:cubicBezTo>
                  <a:pt x="261315" y="357878"/>
                  <a:pt x="259020" y="358960"/>
                  <a:pt x="256585" y="359569"/>
                </a:cubicBezTo>
                <a:cubicBezTo>
                  <a:pt x="252659" y="360551"/>
                  <a:pt x="248584" y="360885"/>
                  <a:pt x="244679" y="361950"/>
                </a:cubicBezTo>
                <a:cubicBezTo>
                  <a:pt x="239836" y="363271"/>
                  <a:pt x="235154" y="365125"/>
                  <a:pt x="230391" y="366713"/>
                </a:cubicBezTo>
                <a:lnTo>
                  <a:pt x="223248" y="369094"/>
                </a:lnTo>
                <a:lnTo>
                  <a:pt x="216104" y="371475"/>
                </a:lnTo>
                <a:cubicBezTo>
                  <a:pt x="213723" y="373063"/>
                  <a:pt x="211575" y="375076"/>
                  <a:pt x="208960" y="376238"/>
                </a:cubicBezTo>
                <a:cubicBezTo>
                  <a:pt x="199770" y="380322"/>
                  <a:pt x="193177" y="380028"/>
                  <a:pt x="185148" y="385763"/>
                </a:cubicBezTo>
                <a:cubicBezTo>
                  <a:pt x="182408" y="387721"/>
                  <a:pt x="180928" y="391236"/>
                  <a:pt x="178004" y="392907"/>
                </a:cubicBezTo>
                <a:cubicBezTo>
                  <a:pt x="175162" y="394531"/>
                  <a:pt x="171614" y="394348"/>
                  <a:pt x="168479" y="395288"/>
                </a:cubicBezTo>
                <a:cubicBezTo>
                  <a:pt x="163670" y="396730"/>
                  <a:pt x="158954" y="398462"/>
                  <a:pt x="154191" y="400050"/>
                </a:cubicBezTo>
                <a:lnTo>
                  <a:pt x="147048" y="402432"/>
                </a:lnTo>
                <a:cubicBezTo>
                  <a:pt x="144667" y="403226"/>
                  <a:pt x="141993" y="403421"/>
                  <a:pt x="139904" y="404813"/>
                </a:cubicBezTo>
                <a:cubicBezTo>
                  <a:pt x="130037" y="411390"/>
                  <a:pt x="135536" y="408881"/>
                  <a:pt x="123235" y="411957"/>
                </a:cubicBezTo>
                <a:cubicBezTo>
                  <a:pt x="118473" y="415132"/>
                  <a:pt x="114378" y="419672"/>
                  <a:pt x="108948" y="421482"/>
                </a:cubicBezTo>
                <a:lnTo>
                  <a:pt x="94660" y="426244"/>
                </a:lnTo>
                <a:cubicBezTo>
                  <a:pt x="73641" y="440258"/>
                  <a:pt x="107242" y="418761"/>
                  <a:pt x="73229" y="435769"/>
                </a:cubicBezTo>
                <a:cubicBezTo>
                  <a:pt x="70054" y="437357"/>
                  <a:pt x="66786" y="438771"/>
                  <a:pt x="63704" y="440532"/>
                </a:cubicBezTo>
                <a:cubicBezTo>
                  <a:pt x="61219" y="441952"/>
                  <a:pt x="59175" y="444132"/>
                  <a:pt x="56560" y="445294"/>
                </a:cubicBezTo>
                <a:cubicBezTo>
                  <a:pt x="51973" y="447333"/>
                  <a:pt x="47035" y="448469"/>
                  <a:pt x="42273" y="450057"/>
                </a:cubicBezTo>
                <a:cubicBezTo>
                  <a:pt x="39892" y="450851"/>
                  <a:pt x="37374" y="451316"/>
                  <a:pt x="35129" y="452438"/>
                </a:cubicBezTo>
                <a:cubicBezTo>
                  <a:pt x="31954" y="454025"/>
                  <a:pt x="28867" y="455802"/>
                  <a:pt x="25604" y="457200"/>
                </a:cubicBezTo>
                <a:cubicBezTo>
                  <a:pt x="23297" y="458189"/>
                  <a:pt x="20705" y="458459"/>
                  <a:pt x="18460" y="459582"/>
                </a:cubicBezTo>
                <a:cubicBezTo>
                  <a:pt x="0" y="468812"/>
                  <a:pt x="22123" y="460742"/>
                  <a:pt x="4173" y="466725"/>
                </a:cubicBezTo>
                <a:cubicBezTo>
                  <a:pt x="6554" y="468313"/>
                  <a:pt x="8756" y="470208"/>
                  <a:pt x="11316" y="471488"/>
                </a:cubicBezTo>
                <a:cubicBezTo>
                  <a:pt x="13561" y="472611"/>
                  <a:pt x="15958" y="473669"/>
                  <a:pt x="18460" y="473869"/>
                </a:cubicBezTo>
                <a:cubicBezTo>
                  <a:pt x="35885" y="475263"/>
                  <a:pt x="53394" y="475280"/>
                  <a:pt x="70848" y="476250"/>
                </a:cubicBezTo>
                <a:cubicBezTo>
                  <a:pt x="81972" y="476868"/>
                  <a:pt x="93064" y="477978"/>
                  <a:pt x="104185" y="478632"/>
                </a:cubicBezTo>
                <a:lnTo>
                  <a:pt x="151810" y="481013"/>
                </a:lnTo>
                <a:cubicBezTo>
                  <a:pt x="158160" y="482600"/>
                  <a:pt x="164355" y="486498"/>
                  <a:pt x="170860" y="485775"/>
                </a:cubicBezTo>
                <a:cubicBezTo>
                  <a:pt x="178004" y="484981"/>
                  <a:pt x="185176" y="484410"/>
                  <a:pt x="192291" y="483394"/>
                </a:cubicBezTo>
                <a:cubicBezTo>
                  <a:pt x="233596" y="477494"/>
                  <a:pt x="183655" y="484170"/>
                  <a:pt x="211341" y="478632"/>
                </a:cubicBezTo>
                <a:cubicBezTo>
                  <a:pt x="216845" y="477531"/>
                  <a:pt x="222474" y="477173"/>
                  <a:pt x="228010" y="476250"/>
                </a:cubicBezTo>
                <a:cubicBezTo>
                  <a:pt x="232002" y="475585"/>
                  <a:pt x="235924" y="474534"/>
                  <a:pt x="239916" y="473869"/>
                </a:cubicBezTo>
                <a:cubicBezTo>
                  <a:pt x="263331" y="469967"/>
                  <a:pt x="266961" y="470878"/>
                  <a:pt x="297066" y="469107"/>
                </a:cubicBezTo>
                <a:cubicBezTo>
                  <a:pt x="316027" y="465314"/>
                  <a:pt x="335082" y="462315"/>
                  <a:pt x="354216" y="459582"/>
                </a:cubicBezTo>
                <a:lnTo>
                  <a:pt x="368504" y="454819"/>
                </a:lnTo>
                <a:cubicBezTo>
                  <a:pt x="370885" y="454025"/>
                  <a:pt x="373163" y="452793"/>
                  <a:pt x="375648" y="452438"/>
                </a:cubicBezTo>
                <a:cubicBezTo>
                  <a:pt x="385066" y="451093"/>
                  <a:pt x="394931" y="449998"/>
                  <a:pt x="404223" y="447675"/>
                </a:cubicBezTo>
                <a:cubicBezTo>
                  <a:pt x="406658" y="447066"/>
                  <a:pt x="408953" y="445983"/>
                  <a:pt x="411366" y="445294"/>
                </a:cubicBezTo>
                <a:cubicBezTo>
                  <a:pt x="414513" y="444395"/>
                  <a:pt x="417716" y="443707"/>
                  <a:pt x="420891" y="442913"/>
                </a:cubicBezTo>
                <a:cubicBezTo>
                  <a:pt x="425654" y="439738"/>
                  <a:pt x="431132" y="437435"/>
                  <a:pt x="435179" y="433388"/>
                </a:cubicBezTo>
                <a:cubicBezTo>
                  <a:pt x="437560" y="431007"/>
                  <a:pt x="439665" y="428312"/>
                  <a:pt x="442323" y="426244"/>
                </a:cubicBezTo>
                <a:cubicBezTo>
                  <a:pt x="446841" y="422730"/>
                  <a:pt x="451848" y="419894"/>
                  <a:pt x="456610" y="416719"/>
                </a:cubicBezTo>
                <a:lnTo>
                  <a:pt x="463754" y="411957"/>
                </a:lnTo>
                <a:cubicBezTo>
                  <a:pt x="465341" y="409576"/>
                  <a:pt x="466362" y="406698"/>
                  <a:pt x="468516" y="404813"/>
                </a:cubicBezTo>
                <a:cubicBezTo>
                  <a:pt x="472824" y="401044"/>
                  <a:pt x="482804" y="395288"/>
                  <a:pt x="482804" y="395288"/>
                </a:cubicBezTo>
                <a:cubicBezTo>
                  <a:pt x="484391" y="392907"/>
                  <a:pt x="485331" y="389932"/>
                  <a:pt x="487566" y="388144"/>
                </a:cubicBezTo>
                <a:cubicBezTo>
                  <a:pt x="489526" y="386576"/>
                  <a:pt x="492465" y="386886"/>
                  <a:pt x="494710" y="385763"/>
                </a:cubicBezTo>
                <a:cubicBezTo>
                  <a:pt x="497270" y="384483"/>
                  <a:pt x="499473" y="382588"/>
                  <a:pt x="501854" y="381000"/>
                </a:cubicBezTo>
                <a:cubicBezTo>
                  <a:pt x="503441" y="378619"/>
                  <a:pt x="504381" y="375645"/>
                  <a:pt x="506616" y="373857"/>
                </a:cubicBezTo>
                <a:cubicBezTo>
                  <a:pt x="508576" y="372289"/>
                  <a:pt x="511566" y="372694"/>
                  <a:pt x="513760" y="371475"/>
                </a:cubicBezTo>
                <a:cubicBezTo>
                  <a:pt x="518764" y="368695"/>
                  <a:pt x="523285" y="365125"/>
                  <a:pt x="528048" y="361950"/>
                </a:cubicBezTo>
                <a:lnTo>
                  <a:pt x="556623" y="342900"/>
                </a:lnTo>
                <a:lnTo>
                  <a:pt x="563766" y="338138"/>
                </a:lnTo>
                <a:cubicBezTo>
                  <a:pt x="566147" y="336550"/>
                  <a:pt x="568195" y="334280"/>
                  <a:pt x="570910" y="333375"/>
                </a:cubicBezTo>
                <a:cubicBezTo>
                  <a:pt x="573291" y="332581"/>
                  <a:pt x="575860" y="332213"/>
                  <a:pt x="578054" y="330994"/>
                </a:cubicBezTo>
                <a:cubicBezTo>
                  <a:pt x="601251" y="318107"/>
                  <a:pt x="583251" y="323741"/>
                  <a:pt x="601866" y="319088"/>
                </a:cubicBezTo>
                <a:cubicBezTo>
                  <a:pt x="613187" y="311540"/>
                  <a:pt x="606294" y="315230"/>
                  <a:pt x="623298" y="309563"/>
                </a:cubicBezTo>
                <a:lnTo>
                  <a:pt x="630441" y="307182"/>
                </a:lnTo>
                <a:cubicBezTo>
                  <a:pt x="635204" y="304007"/>
                  <a:pt x="640682" y="301704"/>
                  <a:pt x="644729" y="297657"/>
                </a:cubicBezTo>
                <a:cubicBezTo>
                  <a:pt x="647110" y="295276"/>
                  <a:pt x="648929" y="292149"/>
                  <a:pt x="651873" y="290513"/>
                </a:cubicBezTo>
                <a:cubicBezTo>
                  <a:pt x="656261" y="288075"/>
                  <a:pt x="661398" y="287338"/>
                  <a:pt x="666160" y="285750"/>
                </a:cubicBezTo>
                <a:cubicBezTo>
                  <a:pt x="668541" y="284956"/>
                  <a:pt x="671215" y="284761"/>
                  <a:pt x="673304" y="283369"/>
                </a:cubicBezTo>
                <a:cubicBezTo>
                  <a:pt x="687030" y="274220"/>
                  <a:pt x="673792" y="282139"/>
                  <a:pt x="687591" y="276225"/>
                </a:cubicBezTo>
                <a:cubicBezTo>
                  <a:pt x="690854" y="274827"/>
                  <a:pt x="694072" y="273289"/>
                  <a:pt x="697116" y="271463"/>
                </a:cubicBezTo>
                <a:cubicBezTo>
                  <a:pt x="702024" y="268518"/>
                  <a:pt x="705974" y="263748"/>
                  <a:pt x="711404" y="261938"/>
                </a:cubicBezTo>
                <a:cubicBezTo>
                  <a:pt x="721653" y="258522"/>
                  <a:pt x="716113" y="260166"/>
                  <a:pt x="728073" y="257175"/>
                </a:cubicBezTo>
                <a:cubicBezTo>
                  <a:pt x="730454" y="254794"/>
                  <a:pt x="732414" y="251900"/>
                  <a:pt x="735216" y="250032"/>
                </a:cubicBezTo>
                <a:cubicBezTo>
                  <a:pt x="737305" y="248640"/>
                  <a:pt x="740400" y="249218"/>
                  <a:pt x="742360" y="247650"/>
                </a:cubicBezTo>
                <a:cubicBezTo>
                  <a:pt x="744595" y="245862"/>
                  <a:pt x="744969" y="242391"/>
                  <a:pt x="747123" y="240507"/>
                </a:cubicBezTo>
                <a:cubicBezTo>
                  <a:pt x="767139" y="222993"/>
                  <a:pt x="754383" y="235685"/>
                  <a:pt x="768554" y="228600"/>
                </a:cubicBezTo>
                <a:cubicBezTo>
                  <a:pt x="771114" y="227320"/>
                  <a:pt x="773138" y="225118"/>
                  <a:pt x="775698" y="223838"/>
                </a:cubicBezTo>
                <a:cubicBezTo>
                  <a:pt x="777943" y="222716"/>
                  <a:pt x="780534" y="222446"/>
                  <a:pt x="782841" y="221457"/>
                </a:cubicBezTo>
                <a:cubicBezTo>
                  <a:pt x="786104" y="220059"/>
                  <a:pt x="789284" y="218455"/>
                  <a:pt x="792366" y="216694"/>
                </a:cubicBezTo>
                <a:cubicBezTo>
                  <a:pt x="794851" y="215274"/>
                  <a:pt x="796895" y="213094"/>
                  <a:pt x="799510" y="211932"/>
                </a:cubicBezTo>
                <a:cubicBezTo>
                  <a:pt x="804098" y="209893"/>
                  <a:pt x="813798" y="207169"/>
                  <a:pt x="813798" y="207169"/>
                </a:cubicBezTo>
                <a:cubicBezTo>
                  <a:pt x="816179" y="205582"/>
                  <a:pt x="818326" y="203569"/>
                  <a:pt x="820941" y="202407"/>
                </a:cubicBezTo>
                <a:cubicBezTo>
                  <a:pt x="825529" y="200368"/>
                  <a:pt x="831052" y="200429"/>
                  <a:pt x="835229" y="197644"/>
                </a:cubicBezTo>
                <a:cubicBezTo>
                  <a:pt x="848955" y="188495"/>
                  <a:pt x="835717" y="196414"/>
                  <a:pt x="849516" y="190500"/>
                </a:cubicBezTo>
                <a:cubicBezTo>
                  <a:pt x="874023" y="179996"/>
                  <a:pt x="840835" y="191806"/>
                  <a:pt x="873329" y="180975"/>
                </a:cubicBezTo>
                <a:lnTo>
                  <a:pt x="887616" y="176213"/>
                </a:lnTo>
                <a:lnTo>
                  <a:pt x="894760" y="173832"/>
                </a:lnTo>
                <a:cubicBezTo>
                  <a:pt x="897141" y="172244"/>
                  <a:pt x="899289" y="170231"/>
                  <a:pt x="901904" y="169069"/>
                </a:cubicBezTo>
                <a:cubicBezTo>
                  <a:pt x="906491" y="167030"/>
                  <a:pt x="916191" y="164307"/>
                  <a:pt x="916191" y="164307"/>
                </a:cubicBezTo>
                <a:cubicBezTo>
                  <a:pt x="920954" y="161132"/>
                  <a:pt x="925049" y="156593"/>
                  <a:pt x="930479" y="154782"/>
                </a:cubicBezTo>
                <a:cubicBezTo>
                  <a:pt x="932860" y="153988"/>
                  <a:pt x="935378" y="153523"/>
                  <a:pt x="937623" y="152400"/>
                </a:cubicBezTo>
                <a:cubicBezTo>
                  <a:pt x="940182" y="151120"/>
                  <a:pt x="942151" y="148800"/>
                  <a:pt x="944766" y="147638"/>
                </a:cubicBezTo>
                <a:cubicBezTo>
                  <a:pt x="952223" y="144324"/>
                  <a:pt x="960660" y="142473"/>
                  <a:pt x="968579" y="140494"/>
                </a:cubicBezTo>
                <a:cubicBezTo>
                  <a:pt x="970960" y="138907"/>
                  <a:pt x="973108" y="136894"/>
                  <a:pt x="975723" y="135732"/>
                </a:cubicBezTo>
                <a:cubicBezTo>
                  <a:pt x="980310" y="133693"/>
                  <a:pt x="985248" y="132557"/>
                  <a:pt x="990010" y="130969"/>
                </a:cubicBezTo>
                <a:cubicBezTo>
                  <a:pt x="992391" y="130175"/>
                  <a:pt x="994909" y="129711"/>
                  <a:pt x="997154" y="128588"/>
                </a:cubicBezTo>
                <a:lnTo>
                  <a:pt x="1006679" y="123825"/>
                </a:lnTo>
                <a:cubicBezTo>
                  <a:pt x="1009060" y="120650"/>
                  <a:pt x="1010774" y="116841"/>
                  <a:pt x="1013823" y="114300"/>
                </a:cubicBezTo>
                <a:cubicBezTo>
                  <a:pt x="1015751" y="112693"/>
                  <a:pt x="1018721" y="113041"/>
                  <a:pt x="1020966" y="111919"/>
                </a:cubicBezTo>
                <a:cubicBezTo>
                  <a:pt x="1023526" y="110639"/>
                  <a:pt x="1025495" y="108319"/>
                  <a:pt x="1028110" y="107157"/>
                </a:cubicBezTo>
                <a:cubicBezTo>
                  <a:pt x="1032698" y="105118"/>
                  <a:pt x="1037635" y="103982"/>
                  <a:pt x="1042398" y="102394"/>
                </a:cubicBezTo>
                <a:cubicBezTo>
                  <a:pt x="1044779" y="101600"/>
                  <a:pt x="1047080" y="100505"/>
                  <a:pt x="1049541" y="100013"/>
                </a:cubicBezTo>
                <a:cubicBezTo>
                  <a:pt x="1053510" y="99219"/>
                  <a:pt x="1057521" y="98614"/>
                  <a:pt x="1061448" y="97632"/>
                </a:cubicBezTo>
                <a:cubicBezTo>
                  <a:pt x="1063883" y="97023"/>
                  <a:pt x="1066141" y="95795"/>
                  <a:pt x="1068591" y="95250"/>
                </a:cubicBezTo>
                <a:cubicBezTo>
                  <a:pt x="1073304" y="94202"/>
                  <a:pt x="1078166" y="93916"/>
                  <a:pt x="1082879" y="92869"/>
                </a:cubicBezTo>
                <a:cubicBezTo>
                  <a:pt x="1085329" y="92325"/>
                  <a:pt x="1087609" y="91178"/>
                  <a:pt x="1090023" y="90488"/>
                </a:cubicBezTo>
                <a:cubicBezTo>
                  <a:pt x="1093170" y="89589"/>
                  <a:pt x="1096373" y="88901"/>
                  <a:pt x="1099548" y="88107"/>
                </a:cubicBezTo>
                <a:cubicBezTo>
                  <a:pt x="1110881" y="80550"/>
                  <a:pt x="1102237" y="85157"/>
                  <a:pt x="1116216" y="80963"/>
                </a:cubicBezTo>
                <a:cubicBezTo>
                  <a:pt x="1121025" y="79520"/>
                  <a:pt x="1125741" y="77788"/>
                  <a:pt x="1130504" y="76200"/>
                </a:cubicBezTo>
                <a:cubicBezTo>
                  <a:pt x="1132885" y="75406"/>
                  <a:pt x="1135213" y="74428"/>
                  <a:pt x="1137648" y="73819"/>
                </a:cubicBezTo>
                <a:cubicBezTo>
                  <a:pt x="1140823" y="73025"/>
                  <a:pt x="1144068" y="72473"/>
                  <a:pt x="1147173" y="71438"/>
                </a:cubicBezTo>
                <a:cubicBezTo>
                  <a:pt x="1151228" y="70086"/>
                  <a:pt x="1155062" y="68136"/>
                  <a:pt x="1159079" y="66675"/>
                </a:cubicBezTo>
                <a:cubicBezTo>
                  <a:pt x="1163797" y="64959"/>
                  <a:pt x="1173366" y="61913"/>
                  <a:pt x="1173366" y="61913"/>
                </a:cubicBezTo>
                <a:cubicBezTo>
                  <a:pt x="1186397" y="53225"/>
                  <a:pt x="1175289" y="59146"/>
                  <a:pt x="1197179" y="54769"/>
                </a:cubicBezTo>
                <a:cubicBezTo>
                  <a:pt x="1199640" y="54277"/>
                  <a:pt x="1201862" y="52880"/>
                  <a:pt x="1204323" y="52388"/>
                </a:cubicBezTo>
                <a:cubicBezTo>
                  <a:pt x="1213792" y="50494"/>
                  <a:pt x="1223613" y="50278"/>
                  <a:pt x="1232898" y="47625"/>
                </a:cubicBezTo>
                <a:cubicBezTo>
                  <a:pt x="1238454" y="46038"/>
                  <a:pt x="1244043" y="44562"/>
                  <a:pt x="1249566" y="42863"/>
                </a:cubicBezTo>
                <a:cubicBezTo>
                  <a:pt x="1254364" y="41387"/>
                  <a:pt x="1258984" y="39317"/>
                  <a:pt x="1263854" y="38100"/>
                </a:cubicBezTo>
                <a:cubicBezTo>
                  <a:pt x="1270204" y="36513"/>
                  <a:pt x="1276486" y="34622"/>
                  <a:pt x="1282904" y="33338"/>
                </a:cubicBezTo>
                <a:cubicBezTo>
                  <a:pt x="1286873" y="32544"/>
                  <a:pt x="1290884" y="31939"/>
                  <a:pt x="1294810" y="30957"/>
                </a:cubicBezTo>
                <a:cubicBezTo>
                  <a:pt x="1297245" y="30348"/>
                  <a:pt x="1299478" y="28988"/>
                  <a:pt x="1301954" y="28575"/>
                </a:cubicBezTo>
                <a:cubicBezTo>
                  <a:pt x="1309044" y="27393"/>
                  <a:pt x="1316241" y="26988"/>
                  <a:pt x="1323385" y="26194"/>
                </a:cubicBezTo>
                <a:cubicBezTo>
                  <a:pt x="1325766" y="24607"/>
                  <a:pt x="1327899" y="22559"/>
                  <a:pt x="1330529" y="21432"/>
                </a:cubicBezTo>
                <a:cubicBezTo>
                  <a:pt x="1333537" y="20143"/>
                  <a:pt x="1336919" y="19990"/>
                  <a:pt x="1340054" y="19050"/>
                </a:cubicBezTo>
                <a:cubicBezTo>
                  <a:pt x="1344862" y="17607"/>
                  <a:pt x="1349579" y="15875"/>
                  <a:pt x="1354341" y="14288"/>
                </a:cubicBezTo>
                <a:lnTo>
                  <a:pt x="1375773" y="7144"/>
                </a:lnTo>
                <a:cubicBezTo>
                  <a:pt x="1375775" y="7143"/>
                  <a:pt x="1390059" y="2382"/>
                  <a:pt x="1390060" y="2382"/>
                </a:cubicBezTo>
                <a:lnTo>
                  <a:pt x="1404348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orme libre 24"/>
          <p:cNvSpPr/>
          <p:nvPr/>
        </p:nvSpPr>
        <p:spPr>
          <a:xfrm>
            <a:off x="2234475" y="3751794"/>
            <a:ext cx="669617" cy="661410"/>
          </a:xfrm>
          <a:custGeom>
            <a:avLst/>
            <a:gdLst>
              <a:gd name="connsiteX0" fmla="*/ 261788 w 669617"/>
              <a:gd name="connsiteY0" fmla="*/ 8493 h 661410"/>
              <a:gd name="connsiteX1" fmla="*/ 269123 w 669617"/>
              <a:gd name="connsiteY1" fmla="*/ 25607 h 661410"/>
              <a:gd name="connsiteX2" fmla="*/ 276458 w 669617"/>
              <a:gd name="connsiteY2" fmla="*/ 30497 h 661410"/>
              <a:gd name="connsiteX3" fmla="*/ 283792 w 669617"/>
              <a:gd name="connsiteY3" fmla="*/ 45166 h 661410"/>
              <a:gd name="connsiteX4" fmla="*/ 286237 w 669617"/>
              <a:gd name="connsiteY4" fmla="*/ 52501 h 661410"/>
              <a:gd name="connsiteX5" fmla="*/ 296017 w 669617"/>
              <a:gd name="connsiteY5" fmla="*/ 67171 h 661410"/>
              <a:gd name="connsiteX6" fmla="*/ 300907 w 669617"/>
              <a:gd name="connsiteY6" fmla="*/ 74505 h 661410"/>
              <a:gd name="connsiteX7" fmla="*/ 305797 w 669617"/>
              <a:gd name="connsiteY7" fmla="*/ 89175 h 661410"/>
              <a:gd name="connsiteX8" fmla="*/ 308242 w 669617"/>
              <a:gd name="connsiteY8" fmla="*/ 96510 h 661410"/>
              <a:gd name="connsiteX9" fmla="*/ 320466 w 669617"/>
              <a:gd name="connsiteY9" fmla="*/ 118514 h 661410"/>
              <a:gd name="connsiteX10" fmla="*/ 327801 w 669617"/>
              <a:gd name="connsiteY10" fmla="*/ 120959 h 661410"/>
              <a:gd name="connsiteX11" fmla="*/ 335136 w 669617"/>
              <a:gd name="connsiteY11" fmla="*/ 113624 h 661410"/>
              <a:gd name="connsiteX12" fmla="*/ 349805 w 669617"/>
              <a:gd name="connsiteY12" fmla="*/ 103845 h 661410"/>
              <a:gd name="connsiteX13" fmla="*/ 354695 w 669617"/>
              <a:gd name="connsiteY13" fmla="*/ 89175 h 661410"/>
              <a:gd name="connsiteX14" fmla="*/ 357140 w 669617"/>
              <a:gd name="connsiteY14" fmla="*/ 79395 h 661410"/>
              <a:gd name="connsiteX15" fmla="*/ 362030 w 669617"/>
              <a:gd name="connsiteY15" fmla="*/ 64726 h 661410"/>
              <a:gd name="connsiteX16" fmla="*/ 366920 w 669617"/>
              <a:gd name="connsiteY16" fmla="*/ 57391 h 661410"/>
              <a:gd name="connsiteX17" fmla="*/ 371809 w 669617"/>
              <a:gd name="connsiteY17" fmla="*/ 47611 h 661410"/>
              <a:gd name="connsiteX18" fmla="*/ 381589 w 669617"/>
              <a:gd name="connsiteY18" fmla="*/ 32942 h 661410"/>
              <a:gd name="connsiteX19" fmla="*/ 384034 w 669617"/>
              <a:gd name="connsiteY19" fmla="*/ 20717 h 661410"/>
              <a:gd name="connsiteX20" fmla="*/ 386479 w 669617"/>
              <a:gd name="connsiteY20" fmla="*/ 13382 h 661410"/>
              <a:gd name="connsiteX21" fmla="*/ 388924 w 669617"/>
              <a:gd name="connsiteY21" fmla="*/ 3603 h 661410"/>
              <a:gd name="connsiteX22" fmla="*/ 401149 w 669617"/>
              <a:gd name="connsiteY22" fmla="*/ 6048 h 661410"/>
              <a:gd name="connsiteX23" fmla="*/ 393814 w 669617"/>
              <a:gd name="connsiteY23" fmla="*/ 30497 h 661410"/>
              <a:gd name="connsiteX24" fmla="*/ 391369 w 669617"/>
              <a:gd name="connsiteY24" fmla="*/ 37832 h 661410"/>
              <a:gd name="connsiteX25" fmla="*/ 388924 w 669617"/>
              <a:gd name="connsiteY25" fmla="*/ 47611 h 661410"/>
              <a:gd name="connsiteX26" fmla="*/ 384034 w 669617"/>
              <a:gd name="connsiteY26" fmla="*/ 74505 h 661410"/>
              <a:gd name="connsiteX27" fmla="*/ 379144 w 669617"/>
              <a:gd name="connsiteY27" fmla="*/ 89175 h 661410"/>
              <a:gd name="connsiteX28" fmla="*/ 374254 w 669617"/>
              <a:gd name="connsiteY28" fmla="*/ 108734 h 661410"/>
              <a:gd name="connsiteX29" fmla="*/ 371809 w 669617"/>
              <a:gd name="connsiteY29" fmla="*/ 118514 h 661410"/>
              <a:gd name="connsiteX30" fmla="*/ 366920 w 669617"/>
              <a:gd name="connsiteY30" fmla="*/ 142963 h 661410"/>
              <a:gd name="connsiteX31" fmla="*/ 362030 w 669617"/>
              <a:gd name="connsiteY31" fmla="*/ 157633 h 661410"/>
              <a:gd name="connsiteX32" fmla="*/ 359585 w 669617"/>
              <a:gd name="connsiteY32" fmla="*/ 177192 h 661410"/>
              <a:gd name="connsiteX33" fmla="*/ 357140 w 669617"/>
              <a:gd name="connsiteY33" fmla="*/ 184527 h 661410"/>
              <a:gd name="connsiteX34" fmla="*/ 359585 w 669617"/>
              <a:gd name="connsiteY34" fmla="*/ 221201 h 661410"/>
              <a:gd name="connsiteX35" fmla="*/ 366920 w 669617"/>
              <a:gd name="connsiteY35" fmla="*/ 235870 h 661410"/>
              <a:gd name="connsiteX36" fmla="*/ 376699 w 669617"/>
              <a:gd name="connsiteY36" fmla="*/ 248095 h 661410"/>
              <a:gd name="connsiteX37" fmla="*/ 406038 w 669617"/>
              <a:gd name="connsiteY37" fmla="*/ 245650 h 661410"/>
              <a:gd name="connsiteX38" fmla="*/ 413373 w 669617"/>
              <a:gd name="connsiteY38" fmla="*/ 240760 h 661410"/>
              <a:gd name="connsiteX39" fmla="*/ 428043 w 669617"/>
              <a:gd name="connsiteY39" fmla="*/ 226090 h 661410"/>
              <a:gd name="connsiteX40" fmla="*/ 445157 w 669617"/>
              <a:gd name="connsiteY40" fmla="*/ 204086 h 661410"/>
              <a:gd name="connsiteX41" fmla="*/ 450047 w 669617"/>
              <a:gd name="connsiteY41" fmla="*/ 189417 h 661410"/>
              <a:gd name="connsiteX42" fmla="*/ 462272 w 669617"/>
              <a:gd name="connsiteY42" fmla="*/ 172302 h 661410"/>
              <a:gd name="connsiteX43" fmla="*/ 469606 w 669617"/>
              <a:gd name="connsiteY43" fmla="*/ 157633 h 661410"/>
              <a:gd name="connsiteX44" fmla="*/ 472051 w 669617"/>
              <a:gd name="connsiteY44" fmla="*/ 150298 h 661410"/>
              <a:gd name="connsiteX45" fmla="*/ 476941 w 669617"/>
              <a:gd name="connsiteY45" fmla="*/ 140518 h 661410"/>
              <a:gd name="connsiteX46" fmla="*/ 479386 w 669617"/>
              <a:gd name="connsiteY46" fmla="*/ 130739 h 661410"/>
              <a:gd name="connsiteX47" fmla="*/ 489166 w 669617"/>
              <a:gd name="connsiteY47" fmla="*/ 116069 h 661410"/>
              <a:gd name="connsiteX48" fmla="*/ 494055 w 669617"/>
              <a:gd name="connsiteY48" fmla="*/ 108734 h 661410"/>
              <a:gd name="connsiteX49" fmla="*/ 498945 w 669617"/>
              <a:gd name="connsiteY49" fmla="*/ 101400 h 661410"/>
              <a:gd name="connsiteX50" fmla="*/ 501390 w 669617"/>
              <a:gd name="connsiteY50" fmla="*/ 94065 h 661410"/>
              <a:gd name="connsiteX51" fmla="*/ 503835 w 669617"/>
              <a:gd name="connsiteY51" fmla="*/ 84285 h 661410"/>
              <a:gd name="connsiteX52" fmla="*/ 511170 w 669617"/>
              <a:gd name="connsiteY52" fmla="*/ 76950 h 661410"/>
              <a:gd name="connsiteX53" fmla="*/ 518505 w 669617"/>
              <a:gd name="connsiteY53" fmla="*/ 74505 h 661410"/>
              <a:gd name="connsiteX54" fmla="*/ 528284 w 669617"/>
              <a:gd name="connsiteY54" fmla="*/ 76950 h 661410"/>
              <a:gd name="connsiteX55" fmla="*/ 530729 w 669617"/>
              <a:gd name="connsiteY55" fmla="*/ 84285 h 661410"/>
              <a:gd name="connsiteX56" fmla="*/ 518505 w 669617"/>
              <a:gd name="connsiteY56" fmla="*/ 98955 h 661410"/>
              <a:gd name="connsiteX57" fmla="*/ 513615 w 669617"/>
              <a:gd name="connsiteY57" fmla="*/ 113624 h 661410"/>
              <a:gd name="connsiteX58" fmla="*/ 506280 w 669617"/>
              <a:gd name="connsiteY58" fmla="*/ 138073 h 661410"/>
              <a:gd name="connsiteX59" fmla="*/ 503835 w 669617"/>
              <a:gd name="connsiteY59" fmla="*/ 145408 h 661410"/>
              <a:gd name="connsiteX60" fmla="*/ 498945 w 669617"/>
              <a:gd name="connsiteY60" fmla="*/ 152743 h 661410"/>
              <a:gd name="connsiteX61" fmla="*/ 496500 w 669617"/>
              <a:gd name="connsiteY61" fmla="*/ 162523 h 661410"/>
              <a:gd name="connsiteX62" fmla="*/ 491611 w 669617"/>
              <a:gd name="connsiteY62" fmla="*/ 177192 h 661410"/>
              <a:gd name="connsiteX63" fmla="*/ 489166 w 669617"/>
              <a:gd name="connsiteY63" fmla="*/ 184527 h 661410"/>
              <a:gd name="connsiteX64" fmla="*/ 486721 w 669617"/>
              <a:gd name="connsiteY64" fmla="*/ 191862 h 661410"/>
              <a:gd name="connsiteX65" fmla="*/ 489166 w 669617"/>
              <a:gd name="connsiteY65" fmla="*/ 206531 h 661410"/>
              <a:gd name="connsiteX66" fmla="*/ 523395 w 669617"/>
              <a:gd name="connsiteY66" fmla="*/ 201641 h 661410"/>
              <a:gd name="connsiteX67" fmla="*/ 550289 w 669617"/>
              <a:gd name="connsiteY67" fmla="*/ 199196 h 661410"/>
              <a:gd name="connsiteX68" fmla="*/ 569848 w 669617"/>
              <a:gd name="connsiteY68" fmla="*/ 196751 h 661410"/>
              <a:gd name="connsiteX69" fmla="*/ 584518 w 669617"/>
              <a:gd name="connsiteY69" fmla="*/ 191862 h 661410"/>
              <a:gd name="connsiteX70" fmla="*/ 591852 w 669617"/>
              <a:gd name="connsiteY70" fmla="*/ 189417 h 661410"/>
              <a:gd name="connsiteX71" fmla="*/ 621191 w 669617"/>
              <a:gd name="connsiteY71" fmla="*/ 191862 h 661410"/>
              <a:gd name="connsiteX72" fmla="*/ 626081 w 669617"/>
              <a:gd name="connsiteY72" fmla="*/ 199196 h 661410"/>
              <a:gd name="connsiteX73" fmla="*/ 618746 w 669617"/>
              <a:gd name="connsiteY73" fmla="*/ 201641 h 661410"/>
              <a:gd name="connsiteX74" fmla="*/ 606522 w 669617"/>
              <a:gd name="connsiteY74" fmla="*/ 204086 h 661410"/>
              <a:gd name="connsiteX75" fmla="*/ 589407 w 669617"/>
              <a:gd name="connsiteY75" fmla="*/ 211421 h 661410"/>
              <a:gd name="connsiteX76" fmla="*/ 569848 w 669617"/>
              <a:gd name="connsiteY76" fmla="*/ 216311 h 661410"/>
              <a:gd name="connsiteX77" fmla="*/ 552734 w 669617"/>
              <a:gd name="connsiteY77" fmla="*/ 221201 h 661410"/>
              <a:gd name="connsiteX78" fmla="*/ 542954 w 669617"/>
              <a:gd name="connsiteY78" fmla="*/ 223646 h 661410"/>
              <a:gd name="connsiteX79" fmla="*/ 528284 w 669617"/>
              <a:gd name="connsiteY79" fmla="*/ 228535 h 661410"/>
              <a:gd name="connsiteX80" fmla="*/ 520950 w 669617"/>
              <a:gd name="connsiteY80" fmla="*/ 230980 h 661410"/>
              <a:gd name="connsiteX81" fmla="*/ 513615 w 669617"/>
              <a:gd name="connsiteY81" fmla="*/ 235870 h 661410"/>
              <a:gd name="connsiteX82" fmla="*/ 498945 w 669617"/>
              <a:gd name="connsiteY82" fmla="*/ 240760 h 661410"/>
              <a:gd name="connsiteX83" fmla="*/ 491611 w 669617"/>
              <a:gd name="connsiteY83" fmla="*/ 245650 h 661410"/>
              <a:gd name="connsiteX84" fmla="*/ 489166 w 669617"/>
              <a:gd name="connsiteY84" fmla="*/ 252985 h 661410"/>
              <a:gd name="connsiteX85" fmla="*/ 474496 w 669617"/>
              <a:gd name="connsiteY85" fmla="*/ 262764 h 661410"/>
              <a:gd name="connsiteX86" fmla="*/ 457382 w 669617"/>
              <a:gd name="connsiteY86" fmla="*/ 267654 h 661410"/>
              <a:gd name="connsiteX87" fmla="*/ 450047 w 669617"/>
              <a:gd name="connsiteY87" fmla="*/ 272544 h 661410"/>
              <a:gd name="connsiteX88" fmla="*/ 440267 w 669617"/>
              <a:gd name="connsiteY88" fmla="*/ 277434 h 661410"/>
              <a:gd name="connsiteX89" fmla="*/ 425598 w 669617"/>
              <a:gd name="connsiteY89" fmla="*/ 282324 h 661410"/>
              <a:gd name="connsiteX90" fmla="*/ 415818 w 669617"/>
              <a:gd name="connsiteY90" fmla="*/ 296993 h 661410"/>
              <a:gd name="connsiteX91" fmla="*/ 410928 w 669617"/>
              <a:gd name="connsiteY91" fmla="*/ 311663 h 661410"/>
              <a:gd name="connsiteX92" fmla="*/ 435377 w 669617"/>
              <a:gd name="connsiteY92" fmla="*/ 326332 h 661410"/>
              <a:gd name="connsiteX93" fmla="*/ 442712 w 669617"/>
              <a:gd name="connsiteY93" fmla="*/ 331222 h 661410"/>
              <a:gd name="connsiteX94" fmla="*/ 459827 w 669617"/>
              <a:gd name="connsiteY94" fmla="*/ 336112 h 661410"/>
              <a:gd name="connsiteX95" fmla="*/ 474496 w 669617"/>
              <a:gd name="connsiteY95" fmla="*/ 341002 h 661410"/>
              <a:gd name="connsiteX96" fmla="*/ 506280 w 669617"/>
              <a:gd name="connsiteY96" fmla="*/ 343447 h 661410"/>
              <a:gd name="connsiteX97" fmla="*/ 567403 w 669617"/>
              <a:gd name="connsiteY97" fmla="*/ 341002 h 661410"/>
              <a:gd name="connsiteX98" fmla="*/ 591852 w 669617"/>
              <a:gd name="connsiteY98" fmla="*/ 336112 h 661410"/>
              <a:gd name="connsiteX99" fmla="*/ 606522 w 669617"/>
              <a:gd name="connsiteY99" fmla="*/ 331222 h 661410"/>
              <a:gd name="connsiteX100" fmla="*/ 613857 w 669617"/>
              <a:gd name="connsiteY100" fmla="*/ 328777 h 661410"/>
              <a:gd name="connsiteX101" fmla="*/ 626081 w 669617"/>
              <a:gd name="connsiteY101" fmla="*/ 326332 h 661410"/>
              <a:gd name="connsiteX102" fmla="*/ 652975 w 669617"/>
              <a:gd name="connsiteY102" fmla="*/ 343447 h 661410"/>
              <a:gd name="connsiteX103" fmla="*/ 643196 w 669617"/>
              <a:gd name="connsiteY103" fmla="*/ 345892 h 661410"/>
              <a:gd name="connsiteX104" fmla="*/ 618746 w 669617"/>
              <a:gd name="connsiteY104" fmla="*/ 350781 h 661410"/>
              <a:gd name="connsiteX105" fmla="*/ 601632 w 669617"/>
              <a:gd name="connsiteY105" fmla="*/ 355671 h 661410"/>
              <a:gd name="connsiteX106" fmla="*/ 591852 w 669617"/>
              <a:gd name="connsiteY106" fmla="*/ 360561 h 661410"/>
              <a:gd name="connsiteX107" fmla="*/ 577183 w 669617"/>
              <a:gd name="connsiteY107" fmla="*/ 365451 h 661410"/>
              <a:gd name="connsiteX108" fmla="*/ 562513 w 669617"/>
              <a:gd name="connsiteY108" fmla="*/ 370341 h 661410"/>
              <a:gd name="connsiteX109" fmla="*/ 547844 w 669617"/>
              <a:gd name="connsiteY109" fmla="*/ 375231 h 661410"/>
              <a:gd name="connsiteX110" fmla="*/ 540509 w 669617"/>
              <a:gd name="connsiteY110" fmla="*/ 380120 h 661410"/>
              <a:gd name="connsiteX111" fmla="*/ 538064 w 669617"/>
              <a:gd name="connsiteY111" fmla="*/ 387455 h 661410"/>
              <a:gd name="connsiteX112" fmla="*/ 540509 w 669617"/>
              <a:gd name="connsiteY112" fmla="*/ 397235 h 661410"/>
              <a:gd name="connsiteX113" fmla="*/ 555178 w 669617"/>
              <a:gd name="connsiteY113" fmla="*/ 404570 h 661410"/>
              <a:gd name="connsiteX114" fmla="*/ 562513 w 669617"/>
              <a:gd name="connsiteY114" fmla="*/ 409459 h 661410"/>
              <a:gd name="connsiteX115" fmla="*/ 586962 w 669617"/>
              <a:gd name="connsiteY115" fmla="*/ 433909 h 661410"/>
              <a:gd name="connsiteX116" fmla="*/ 601632 w 669617"/>
              <a:gd name="connsiteY116" fmla="*/ 448578 h 661410"/>
              <a:gd name="connsiteX117" fmla="*/ 608967 w 669617"/>
              <a:gd name="connsiteY117" fmla="*/ 455913 h 661410"/>
              <a:gd name="connsiteX118" fmla="*/ 611412 w 669617"/>
              <a:gd name="connsiteY118" fmla="*/ 463248 h 661410"/>
              <a:gd name="connsiteX119" fmla="*/ 621191 w 669617"/>
              <a:gd name="connsiteY119" fmla="*/ 477917 h 661410"/>
              <a:gd name="connsiteX120" fmla="*/ 618746 w 669617"/>
              <a:gd name="connsiteY120" fmla="*/ 485252 h 661410"/>
              <a:gd name="connsiteX121" fmla="*/ 596742 w 669617"/>
              <a:gd name="connsiteY121" fmla="*/ 485252 h 661410"/>
              <a:gd name="connsiteX122" fmla="*/ 577183 w 669617"/>
              <a:gd name="connsiteY122" fmla="*/ 468138 h 661410"/>
              <a:gd name="connsiteX123" fmla="*/ 562513 w 669617"/>
              <a:gd name="connsiteY123" fmla="*/ 458358 h 661410"/>
              <a:gd name="connsiteX124" fmla="*/ 547844 w 669617"/>
              <a:gd name="connsiteY124" fmla="*/ 451023 h 661410"/>
              <a:gd name="connsiteX125" fmla="*/ 538064 w 669617"/>
              <a:gd name="connsiteY125" fmla="*/ 436354 h 661410"/>
              <a:gd name="connsiteX126" fmla="*/ 516060 w 669617"/>
              <a:gd name="connsiteY126" fmla="*/ 419239 h 661410"/>
              <a:gd name="connsiteX127" fmla="*/ 498945 w 669617"/>
              <a:gd name="connsiteY127" fmla="*/ 409459 h 661410"/>
              <a:gd name="connsiteX128" fmla="*/ 491611 w 669617"/>
              <a:gd name="connsiteY128" fmla="*/ 407015 h 661410"/>
              <a:gd name="connsiteX129" fmla="*/ 481831 w 669617"/>
              <a:gd name="connsiteY129" fmla="*/ 402125 h 661410"/>
              <a:gd name="connsiteX130" fmla="*/ 457382 w 669617"/>
              <a:gd name="connsiteY130" fmla="*/ 397235 h 661410"/>
              <a:gd name="connsiteX131" fmla="*/ 428043 w 669617"/>
              <a:gd name="connsiteY131" fmla="*/ 392345 h 661410"/>
              <a:gd name="connsiteX132" fmla="*/ 420708 w 669617"/>
              <a:gd name="connsiteY132" fmla="*/ 389900 h 661410"/>
              <a:gd name="connsiteX133" fmla="*/ 401149 w 669617"/>
              <a:gd name="connsiteY133" fmla="*/ 397235 h 661410"/>
              <a:gd name="connsiteX134" fmla="*/ 398704 w 669617"/>
              <a:gd name="connsiteY134" fmla="*/ 404570 h 661410"/>
              <a:gd name="connsiteX135" fmla="*/ 401149 w 669617"/>
              <a:gd name="connsiteY135" fmla="*/ 419239 h 661410"/>
              <a:gd name="connsiteX136" fmla="*/ 408483 w 669617"/>
              <a:gd name="connsiteY136" fmla="*/ 426574 h 661410"/>
              <a:gd name="connsiteX137" fmla="*/ 413373 w 669617"/>
              <a:gd name="connsiteY137" fmla="*/ 433909 h 661410"/>
              <a:gd name="connsiteX138" fmla="*/ 418263 w 669617"/>
              <a:gd name="connsiteY138" fmla="*/ 448578 h 661410"/>
              <a:gd name="connsiteX139" fmla="*/ 425598 w 669617"/>
              <a:gd name="connsiteY139" fmla="*/ 470582 h 661410"/>
              <a:gd name="connsiteX140" fmla="*/ 428043 w 669617"/>
              <a:gd name="connsiteY140" fmla="*/ 477917 h 661410"/>
              <a:gd name="connsiteX141" fmla="*/ 435377 w 669617"/>
              <a:gd name="connsiteY141" fmla="*/ 482807 h 661410"/>
              <a:gd name="connsiteX142" fmla="*/ 447602 w 669617"/>
              <a:gd name="connsiteY142" fmla="*/ 497477 h 661410"/>
              <a:gd name="connsiteX143" fmla="*/ 452492 w 669617"/>
              <a:gd name="connsiteY143" fmla="*/ 504811 h 661410"/>
              <a:gd name="connsiteX144" fmla="*/ 467161 w 669617"/>
              <a:gd name="connsiteY144" fmla="*/ 517036 h 661410"/>
              <a:gd name="connsiteX145" fmla="*/ 484276 w 669617"/>
              <a:gd name="connsiteY145" fmla="*/ 536595 h 661410"/>
              <a:gd name="connsiteX146" fmla="*/ 489166 w 669617"/>
              <a:gd name="connsiteY146" fmla="*/ 543930 h 661410"/>
              <a:gd name="connsiteX147" fmla="*/ 496500 w 669617"/>
              <a:gd name="connsiteY147" fmla="*/ 546375 h 661410"/>
              <a:gd name="connsiteX148" fmla="*/ 511170 w 669617"/>
              <a:gd name="connsiteY148" fmla="*/ 553710 h 661410"/>
              <a:gd name="connsiteX149" fmla="*/ 518505 w 669617"/>
              <a:gd name="connsiteY149" fmla="*/ 561045 h 661410"/>
              <a:gd name="connsiteX150" fmla="*/ 528284 w 669617"/>
              <a:gd name="connsiteY150" fmla="*/ 590384 h 661410"/>
              <a:gd name="connsiteX151" fmla="*/ 535619 w 669617"/>
              <a:gd name="connsiteY151" fmla="*/ 585494 h 661410"/>
              <a:gd name="connsiteX152" fmla="*/ 523395 w 669617"/>
              <a:gd name="connsiteY152" fmla="*/ 575714 h 661410"/>
              <a:gd name="connsiteX153" fmla="*/ 530729 w 669617"/>
              <a:gd name="connsiteY153" fmla="*/ 578159 h 661410"/>
              <a:gd name="connsiteX154" fmla="*/ 511170 w 669617"/>
              <a:gd name="connsiteY154" fmla="*/ 590384 h 661410"/>
              <a:gd name="connsiteX155" fmla="*/ 501390 w 669617"/>
              <a:gd name="connsiteY155" fmla="*/ 585494 h 661410"/>
              <a:gd name="connsiteX156" fmla="*/ 494055 w 669617"/>
              <a:gd name="connsiteY156" fmla="*/ 583049 h 661410"/>
              <a:gd name="connsiteX157" fmla="*/ 479386 w 669617"/>
              <a:gd name="connsiteY157" fmla="*/ 575714 h 661410"/>
              <a:gd name="connsiteX158" fmla="*/ 474496 w 669617"/>
              <a:gd name="connsiteY158" fmla="*/ 568379 h 661410"/>
              <a:gd name="connsiteX159" fmla="*/ 452492 w 669617"/>
              <a:gd name="connsiteY159" fmla="*/ 551265 h 661410"/>
              <a:gd name="connsiteX160" fmla="*/ 445157 w 669617"/>
              <a:gd name="connsiteY160" fmla="*/ 546375 h 661410"/>
              <a:gd name="connsiteX161" fmla="*/ 430488 w 669617"/>
              <a:gd name="connsiteY161" fmla="*/ 541485 h 661410"/>
              <a:gd name="connsiteX162" fmla="*/ 423153 w 669617"/>
              <a:gd name="connsiteY162" fmla="*/ 539040 h 661410"/>
              <a:gd name="connsiteX163" fmla="*/ 415818 w 669617"/>
              <a:gd name="connsiteY163" fmla="*/ 553710 h 661410"/>
              <a:gd name="connsiteX164" fmla="*/ 410928 w 669617"/>
              <a:gd name="connsiteY164" fmla="*/ 580604 h 661410"/>
              <a:gd name="connsiteX165" fmla="*/ 408483 w 669617"/>
              <a:gd name="connsiteY165" fmla="*/ 614833 h 661410"/>
              <a:gd name="connsiteX166" fmla="*/ 406038 w 669617"/>
              <a:gd name="connsiteY166" fmla="*/ 641727 h 661410"/>
              <a:gd name="connsiteX167" fmla="*/ 403593 w 669617"/>
              <a:gd name="connsiteY167" fmla="*/ 649062 h 661410"/>
              <a:gd name="connsiteX168" fmla="*/ 396259 w 669617"/>
              <a:gd name="connsiteY168" fmla="*/ 653951 h 661410"/>
              <a:gd name="connsiteX169" fmla="*/ 388924 w 669617"/>
              <a:gd name="connsiteY169" fmla="*/ 651507 h 661410"/>
              <a:gd name="connsiteX170" fmla="*/ 386479 w 669617"/>
              <a:gd name="connsiteY170" fmla="*/ 609943 h 661410"/>
              <a:gd name="connsiteX171" fmla="*/ 384034 w 669617"/>
              <a:gd name="connsiteY171" fmla="*/ 600163 h 661410"/>
              <a:gd name="connsiteX172" fmla="*/ 379144 w 669617"/>
              <a:gd name="connsiteY172" fmla="*/ 568379 h 661410"/>
              <a:gd name="connsiteX173" fmla="*/ 376699 w 669617"/>
              <a:gd name="connsiteY173" fmla="*/ 553710 h 661410"/>
              <a:gd name="connsiteX174" fmla="*/ 379144 w 669617"/>
              <a:gd name="connsiteY174" fmla="*/ 507256 h 661410"/>
              <a:gd name="connsiteX175" fmla="*/ 381589 w 669617"/>
              <a:gd name="connsiteY175" fmla="*/ 492587 h 661410"/>
              <a:gd name="connsiteX176" fmla="*/ 376699 w 669617"/>
              <a:gd name="connsiteY176" fmla="*/ 463248 h 661410"/>
              <a:gd name="connsiteX177" fmla="*/ 374254 w 669617"/>
              <a:gd name="connsiteY177" fmla="*/ 455913 h 661410"/>
              <a:gd name="connsiteX178" fmla="*/ 371809 w 669617"/>
              <a:gd name="connsiteY178" fmla="*/ 446133 h 661410"/>
              <a:gd name="connsiteX179" fmla="*/ 366920 w 669617"/>
              <a:gd name="connsiteY179" fmla="*/ 438799 h 661410"/>
              <a:gd name="connsiteX180" fmla="*/ 357140 w 669617"/>
              <a:gd name="connsiteY180" fmla="*/ 424129 h 661410"/>
              <a:gd name="connsiteX181" fmla="*/ 342470 w 669617"/>
              <a:gd name="connsiteY181" fmla="*/ 419239 h 661410"/>
              <a:gd name="connsiteX182" fmla="*/ 335136 w 669617"/>
              <a:gd name="connsiteY182" fmla="*/ 416794 h 661410"/>
              <a:gd name="connsiteX183" fmla="*/ 327801 w 669617"/>
              <a:gd name="connsiteY183" fmla="*/ 414349 h 661410"/>
              <a:gd name="connsiteX184" fmla="*/ 313131 w 669617"/>
              <a:gd name="connsiteY184" fmla="*/ 416794 h 661410"/>
              <a:gd name="connsiteX185" fmla="*/ 308242 w 669617"/>
              <a:gd name="connsiteY185" fmla="*/ 426574 h 661410"/>
              <a:gd name="connsiteX186" fmla="*/ 303352 w 669617"/>
              <a:gd name="connsiteY186" fmla="*/ 433909 h 661410"/>
              <a:gd name="connsiteX187" fmla="*/ 296017 w 669617"/>
              <a:gd name="connsiteY187" fmla="*/ 458358 h 661410"/>
              <a:gd name="connsiteX188" fmla="*/ 293572 w 669617"/>
              <a:gd name="connsiteY188" fmla="*/ 465693 h 661410"/>
              <a:gd name="connsiteX189" fmla="*/ 288682 w 669617"/>
              <a:gd name="connsiteY189" fmla="*/ 473027 h 661410"/>
              <a:gd name="connsiteX190" fmla="*/ 278903 w 669617"/>
              <a:gd name="connsiteY190" fmla="*/ 495032 h 661410"/>
              <a:gd name="connsiteX191" fmla="*/ 274013 w 669617"/>
              <a:gd name="connsiteY191" fmla="*/ 524371 h 661410"/>
              <a:gd name="connsiteX192" fmla="*/ 271568 w 669617"/>
              <a:gd name="connsiteY192" fmla="*/ 531705 h 661410"/>
              <a:gd name="connsiteX193" fmla="*/ 269123 w 669617"/>
              <a:gd name="connsiteY193" fmla="*/ 541485 h 661410"/>
              <a:gd name="connsiteX194" fmla="*/ 266678 w 669617"/>
              <a:gd name="connsiteY194" fmla="*/ 658841 h 661410"/>
              <a:gd name="connsiteX195" fmla="*/ 259343 w 669617"/>
              <a:gd name="connsiteY195" fmla="*/ 661286 h 661410"/>
              <a:gd name="connsiteX196" fmla="*/ 249564 w 669617"/>
              <a:gd name="connsiteY196" fmla="*/ 658841 h 661410"/>
              <a:gd name="connsiteX197" fmla="*/ 252008 w 669617"/>
              <a:gd name="connsiteY197" fmla="*/ 639282 h 661410"/>
              <a:gd name="connsiteX198" fmla="*/ 254453 w 669617"/>
              <a:gd name="connsiteY198" fmla="*/ 624612 h 661410"/>
              <a:gd name="connsiteX199" fmla="*/ 252008 w 669617"/>
              <a:gd name="connsiteY199" fmla="*/ 568379 h 661410"/>
              <a:gd name="connsiteX200" fmla="*/ 242229 w 669617"/>
              <a:gd name="connsiteY200" fmla="*/ 541485 h 661410"/>
              <a:gd name="connsiteX201" fmla="*/ 239784 w 669617"/>
              <a:gd name="connsiteY201" fmla="*/ 534150 h 661410"/>
              <a:gd name="connsiteX202" fmla="*/ 225114 w 669617"/>
              <a:gd name="connsiteY202" fmla="*/ 524371 h 661410"/>
              <a:gd name="connsiteX203" fmla="*/ 208000 w 669617"/>
              <a:gd name="connsiteY203" fmla="*/ 529261 h 661410"/>
              <a:gd name="connsiteX204" fmla="*/ 205555 w 669617"/>
              <a:gd name="connsiteY204" fmla="*/ 536595 h 661410"/>
              <a:gd name="connsiteX205" fmla="*/ 198220 w 669617"/>
              <a:gd name="connsiteY205" fmla="*/ 543930 h 661410"/>
              <a:gd name="connsiteX206" fmla="*/ 188441 w 669617"/>
              <a:gd name="connsiteY206" fmla="*/ 548820 h 661410"/>
              <a:gd name="connsiteX207" fmla="*/ 173771 w 669617"/>
              <a:gd name="connsiteY207" fmla="*/ 558600 h 661410"/>
              <a:gd name="connsiteX208" fmla="*/ 166436 w 669617"/>
              <a:gd name="connsiteY208" fmla="*/ 563489 h 661410"/>
              <a:gd name="connsiteX209" fmla="*/ 159101 w 669617"/>
              <a:gd name="connsiteY209" fmla="*/ 565934 h 661410"/>
              <a:gd name="connsiteX210" fmla="*/ 151767 w 669617"/>
              <a:gd name="connsiteY210" fmla="*/ 573269 h 661410"/>
              <a:gd name="connsiteX211" fmla="*/ 146877 w 669617"/>
              <a:gd name="connsiteY211" fmla="*/ 580604 h 661410"/>
              <a:gd name="connsiteX212" fmla="*/ 139542 w 669617"/>
              <a:gd name="connsiteY212" fmla="*/ 583049 h 661410"/>
              <a:gd name="connsiteX213" fmla="*/ 112648 w 669617"/>
              <a:gd name="connsiteY213" fmla="*/ 580604 h 661410"/>
              <a:gd name="connsiteX214" fmla="*/ 117538 w 669617"/>
              <a:gd name="connsiteY214" fmla="*/ 573269 h 661410"/>
              <a:gd name="connsiteX215" fmla="*/ 124873 w 669617"/>
              <a:gd name="connsiteY215" fmla="*/ 568379 h 661410"/>
              <a:gd name="connsiteX216" fmla="*/ 132207 w 669617"/>
              <a:gd name="connsiteY216" fmla="*/ 561045 h 661410"/>
              <a:gd name="connsiteX217" fmla="*/ 139542 w 669617"/>
              <a:gd name="connsiteY217" fmla="*/ 558600 h 661410"/>
              <a:gd name="connsiteX218" fmla="*/ 149322 w 669617"/>
              <a:gd name="connsiteY218" fmla="*/ 553710 h 661410"/>
              <a:gd name="connsiteX219" fmla="*/ 161546 w 669617"/>
              <a:gd name="connsiteY219" fmla="*/ 539040 h 661410"/>
              <a:gd name="connsiteX220" fmla="*/ 176216 w 669617"/>
              <a:gd name="connsiteY220" fmla="*/ 529261 h 661410"/>
              <a:gd name="connsiteX221" fmla="*/ 185996 w 669617"/>
              <a:gd name="connsiteY221" fmla="*/ 526816 h 661410"/>
              <a:gd name="connsiteX222" fmla="*/ 200665 w 669617"/>
              <a:gd name="connsiteY222" fmla="*/ 521926 h 661410"/>
              <a:gd name="connsiteX223" fmla="*/ 215335 w 669617"/>
              <a:gd name="connsiteY223" fmla="*/ 512146 h 661410"/>
              <a:gd name="connsiteX224" fmla="*/ 220224 w 669617"/>
              <a:gd name="connsiteY224" fmla="*/ 504811 h 661410"/>
              <a:gd name="connsiteX225" fmla="*/ 227559 w 669617"/>
              <a:gd name="connsiteY225" fmla="*/ 495032 h 661410"/>
              <a:gd name="connsiteX226" fmla="*/ 230004 w 669617"/>
              <a:gd name="connsiteY226" fmla="*/ 487697 h 661410"/>
              <a:gd name="connsiteX227" fmla="*/ 234894 w 669617"/>
              <a:gd name="connsiteY227" fmla="*/ 480362 h 661410"/>
              <a:gd name="connsiteX228" fmla="*/ 239784 w 669617"/>
              <a:gd name="connsiteY228" fmla="*/ 458358 h 661410"/>
              <a:gd name="connsiteX229" fmla="*/ 249564 w 669617"/>
              <a:gd name="connsiteY229" fmla="*/ 443688 h 661410"/>
              <a:gd name="connsiteX230" fmla="*/ 259343 w 669617"/>
              <a:gd name="connsiteY230" fmla="*/ 433909 h 661410"/>
              <a:gd name="connsiteX231" fmla="*/ 261788 w 669617"/>
              <a:gd name="connsiteY231" fmla="*/ 426574 h 661410"/>
              <a:gd name="connsiteX232" fmla="*/ 269123 w 669617"/>
              <a:gd name="connsiteY232" fmla="*/ 419239 h 661410"/>
              <a:gd name="connsiteX233" fmla="*/ 274013 w 669617"/>
              <a:gd name="connsiteY233" fmla="*/ 411904 h 661410"/>
              <a:gd name="connsiteX234" fmla="*/ 271568 w 669617"/>
              <a:gd name="connsiteY234" fmla="*/ 382565 h 661410"/>
              <a:gd name="connsiteX235" fmla="*/ 249564 w 669617"/>
              <a:gd name="connsiteY235" fmla="*/ 370341 h 661410"/>
              <a:gd name="connsiteX236" fmla="*/ 222669 w 669617"/>
              <a:gd name="connsiteY236" fmla="*/ 372786 h 661410"/>
              <a:gd name="connsiteX237" fmla="*/ 215335 w 669617"/>
              <a:gd name="connsiteY237" fmla="*/ 375231 h 661410"/>
              <a:gd name="connsiteX238" fmla="*/ 185996 w 669617"/>
              <a:gd name="connsiteY238" fmla="*/ 382565 h 661410"/>
              <a:gd name="connsiteX239" fmla="*/ 178661 w 669617"/>
              <a:gd name="connsiteY239" fmla="*/ 385010 h 661410"/>
              <a:gd name="connsiteX240" fmla="*/ 171326 w 669617"/>
              <a:gd name="connsiteY240" fmla="*/ 387455 h 661410"/>
              <a:gd name="connsiteX241" fmla="*/ 154212 w 669617"/>
              <a:gd name="connsiteY241" fmla="*/ 397235 h 661410"/>
              <a:gd name="connsiteX242" fmla="*/ 139542 w 669617"/>
              <a:gd name="connsiteY242" fmla="*/ 407015 h 661410"/>
              <a:gd name="connsiteX243" fmla="*/ 117538 w 669617"/>
              <a:gd name="connsiteY243" fmla="*/ 421684 h 661410"/>
              <a:gd name="connsiteX244" fmla="*/ 110203 w 669617"/>
              <a:gd name="connsiteY244" fmla="*/ 426574 h 661410"/>
              <a:gd name="connsiteX245" fmla="*/ 102868 w 669617"/>
              <a:gd name="connsiteY245" fmla="*/ 429019 h 661410"/>
              <a:gd name="connsiteX246" fmla="*/ 88199 w 669617"/>
              <a:gd name="connsiteY246" fmla="*/ 436354 h 661410"/>
              <a:gd name="connsiteX247" fmla="*/ 73529 w 669617"/>
              <a:gd name="connsiteY247" fmla="*/ 443688 h 661410"/>
              <a:gd name="connsiteX248" fmla="*/ 61305 w 669617"/>
              <a:gd name="connsiteY248" fmla="*/ 455913 h 661410"/>
              <a:gd name="connsiteX249" fmla="*/ 46635 w 669617"/>
              <a:gd name="connsiteY249" fmla="*/ 468138 h 661410"/>
              <a:gd name="connsiteX250" fmla="*/ 36855 w 669617"/>
              <a:gd name="connsiteY250" fmla="*/ 470582 h 661410"/>
              <a:gd name="connsiteX251" fmla="*/ 29521 w 669617"/>
              <a:gd name="connsiteY251" fmla="*/ 473027 h 661410"/>
              <a:gd name="connsiteX252" fmla="*/ 39300 w 669617"/>
              <a:gd name="connsiteY252" fmla="*/ 451023 h 661410"/>
              <a:gd name="connsiteX253" fmla="*/ 49080 w 669617"/>
              <a:gd name="connsiteY253" fmla="*/ 448578 h 661410"/>
              <a:gd name="connsiteX254" fmla="*/ 66195 w 669617"/>
              <a:gd name="connsiteY254" fmla="*/ 436354 h 661410"/>
              <a:gd name="connsiteX255" fmla="*/ 80864 w 669617"/>
              <a:gd name="connsiteY255" fmla="*/ 431464 h 661410"/>
              <a:gd name="connsiteX256" fmla="*/ 88199 w 669617"/>
              <a:gd name="connsiteY256" fmla="*/ 429019 h 661410"/>
              <a:gd name="connsiteX257" fmla="*/ 95534 w 669617"/>
              <a:gd name="connsiteY257" fmla="*/ 424129 h 661410"/>
              <a:gd name="connsiteX258" fmla="*/ 107758 w 669617"/>
              <a:gd name="connsiteY258" fmla="*/ 414349 h 661410"/>
              <a:gd name="connsiteX259" fmla="*/ 112648 w 669617"/>
              <a:gd name="connsiteY259" fmla="*/ 407015 h 661410"/>
              <a:gd name="connsiteX260" fmla="*/ 119983 w 669617"/>
              <a:gd name="connsiteY260" fmla="*/ 399680 h 661410"/>
              <a:gd name="connsiteX261" fmla="*/ 124873 w 669617"/>
              <a:gd name="connsiteY261" fmla="*/ 385010 h 661410"/>
              <a:gd name="connsiteX262" fmla="*/ 127318 w 669617"/>
              <a:gd name="connsiteY262" fmla="*/ 377676 h 661410"/>
              <a:gd name="connsiteX263" fmla="*/ 124873 w 669617"/>
              <a:gd name="connsiteY263" fmla="*/ 367896 h 661410"/>
              <a:gd name="connsiteX264" fmla="*/ 110203 w 669617"/>
              <a:gd name="connsiteY264" fmla="*/ 363006 h 661410"/>
              <a:gd name="connsiteX265" fmla="*/ 102868 w 669617"/>
              <a:gd name="connsiteY265" fmla="*/ 360561 h 661410"/>
              <a:gd name="connsiteX266" fmla="*/ 95534 w 669617"/>
              <a:gd name="connsiteY266" fmla="*/ 358116 h 661410"/>
              <a:gd name="connsiteX267" fmla="*/ 71084 w 669617"/>
              <a:gd name="connsiteY267" fmla="*/ 353226 h 661410"/>
              <a:gd name="connsiteX268" fmla="*/ 56415 w 669617"/>
              <a:gd name="connsiteY268" fmla="*/ 350781 h 661410"/>
              <a:gd name="connsiteX269" fmla="*/ 49080 w 669617"/>
              <a:gd name="connsiteY269" fmla="*/ 348336 h 661410"/>
              <a:gd name="connsiteX270" fmla="*/ 39300 w 669617"/>
              <a:gd name="connsiteY270" fmla="*/ 345892 h 661410"/>
              <a:gd name="connsiteX271" fmla="*/ 24631 w 669617"/>
              <a:gd name="connsiteY271" fmla="*/ 341002 h 661410"/>
              <a:gd name="connsiteX272" fmla="*/ 17296 w 669617"/>
              <a:gd name="connsiteY272" fmla="*/ 338557 h 661410"/>
              <a:gd name="connsiteX273" fmla="*/ 182 w 669617"/>
              <a:gd name="connsiteY273" fmla="*/ 331222 h 661410"/>
              <a:gd name="connsiteX274" fmla="*/ 2627 w 669617"/>
              <a:gd name="connsiteY274" fmla="*/ 316553 h 661410"/>
              <a:gd name="connsiteX275" fmla="*/ 12406 w 669617"/>
              <a:gd name="connsiteY275" fmla="*/ 311663 h 661410"/>
              <a:gd name="connsiteX276" fmla="*/ 61305 w 669617"/>
              <a:gd name="connsiteY276" fmla="*/ 316553 h 661410"/>
              <a:gd name="connsiteX277" fmla="*/ 75974 w 669617"/>
              <a:gd name="connsiteY277" fmla="*/ 318997 h 661410"/>
              <a:gd name="connsiteX278" fmla="*/ 127318 w 669617"/>
              <a:gd name="connsiteY278" fmla="*/ 323887 h 661410"/>
              <a:gd name="connsiteX279" fmla="*/ 154212 w 669617"/>
              <a:gd name="connsiteY279" fmla="*/ 328777 h 661410"/>
              <a:gd name="connsiteX280" fmla="*/ 166436 w 669617"/>
              <a:gd name="connsiteY280" fmla="*/ 331222 h 661410"/>
              <a:gd name="connsiteX281" fmla="*/ 225114 w 669617"/>
              <a:gd name="connsiteY281" fmla="*/ 328777 h 661410"/>
              <a:gd name="connsiteX282" fmla="*/ 237339 w 669617"/>
              <a:gd name="connsiteY282" fmla="*/ 326332 h 661410"/>
              <a:gd name="connsiteX283" fmla="*/ 244674 w 669617"/>
              <a:gd name="connsiteY283" fmla="*/ 321442 h 661410"/>
              <a:gd name="connsiteX284" fmla="*/ 244674 w 669617"/>
              <a:gd name="connsiteY284" fmla="*/ 289658 h 661410"/>
              <a:gd name="connsiteX285" fmla="*/ 230004 w 669617"/>
              <a:gd name="connsiteY285" fmla="*/ 282324 h 661410"/>
              <a:gd name="connsiteX286" fmla="*/ 225114 w 669617"/>
              <a:gd name="connsiteY286" fmla="*/ 274989 h 661410"/>
              <a:gd name="connsiteX287" fmla="*/ 210445 w 669617"/>
              <a:gd name="connsiteY287" fmla="*/ 267654 h 661410"/>
              <a:gd name="connsiteX288" fmla="*/ 203110 w 669617"/>
              <a:gd name="connsiteY288" fmla="*/ 262764 h 661410"/>
              <a:gd name="connsiteX289" fmla="*/ 181106 w 669617"/>
              <a:gd name="connsiteY289" fmla="*/ 252985 h 661410"/>
              <a:gd name="connsiteX290" fmla="*/ 176216 w 669617"/>
              <a:gd name="connsiteY290" fmla="*/ 245650 h 661410"/>
              <a:gd name="connsiteX291" fmla="*/ 168881 w 669617"/>
              <a:gd name="connsiteY291" fmla="*/ 243205 h 661410"/>
              <a:gd name="connsiteX292" fmla="*/ 144432 w 669617"/>
              <a:gd name="connsiteY292" fmla="*/ 235870 h 661410"/>
              <a:gd name="connsiteX293" fmla="*/ 122428 w 669617"/>
              <a:gd name="connsiteY293" fmla="*/ 228535 h 661410"/>
              <a:gd name="connsiteX294" fmla="*/ 107758 w 669617"/>
              <a:gd name="connsiteY294" fmla="*/ 223646 h 661410"/>
              <a:gd name="connsiteX295" fmla="*/ 88199 w 669617"/>
              <a:gd name="connsiteY295" fmla="*/ 218756 h 661410"/>
              <a:gd name="connsiteX296" fmla="*/ 75974 w 669617"/>
              <a:gd name="connsiteY296" fmla="*/ 216311 h 661410"/>
              <a:gd name="connsiteX297" fmla="*/ 61305 w 669617"/>
              <a:gd name="connsiteY297" fmla="*/ 211421 h 661410"/>
              <a:gd name="connsiteX298" fmla="*/ 51525 w 669617"/>
              <a:gd name="connsiteY298" fmla="*/ 208976 h 661410"/>
              <a:gd name="connsiteX299" fmla="*/ 44190 w 669617"/>
              <a:gd name="connsiteY299" fmla="*/ 204086 h 661410"/>
              <a:gd name="connsiteX300" fmla="*/ 27076 w 669617"/>
              <a:gd name="connsiteY300" fmla="*/ 199196 h 661410"/>
              <a:gd name="connsiteX301" fmla="*/ 19741 w 669617"/>
              <a:gd name="connsiteY301" fmla="*/ 196751 h 661410"/>
              <a:gd name="connsiteX302" fmla="*/ 19741 w 669617"/>
              <a:gd name="connsiteY302" fmla="*/ 174747 h 661410"/>
              <a:gd name="connsiteX303" fmla="*/ 27076 w 669617"/>
              <a:gd name="connsiteY303" fmla="*/ 172302 h 661410"/>
              <a:gd name="connsiteX304" fmla="*/ 46635 w 669617"/>
              <a:gd name="connsiteY304" fmla="*/ 174747 h 661410"/>
              <a:gd name="connsiteX305" fmla="*/ 61305 w 669617"/>
              <a:gd name="connsiteY305" fmla="*/ 179637 h 661410"/>
              <a:gd name="connsiteX306" fmla="*/ 83309 w 669617"/>
              <a:gd name="connsiteY306" fmla="*/ 186972 h 661410"/>
              <a:gd name="connsiteX307" fmla="*/ 90644 w 669617"/>
              <a:gd name="connsiteY307" fmla="*/ 189417 h 661410"/>
              <a:gd name="connsiteX308" fmla="*/ 102868 w 669617"/>
              <a:gd name="connsiteY308" fmla="*/ 191862 h 661410"/>
              <a:gd name="connsiteX309" fmla="*/ 110203 w 669617"/>
              <a:gd name="connsiteY309" fmla="*/ 194307 h 661410"/>
              <a:gd name="connsiteX310" fmla="*/ 122428 w 669617"/>
              <a:gd name="connsiteY310" fmla="*/ 196751 h 661410"/>
              <a:gd name="connsiteX311" fmla="*/ 146877 w 669617"/>
              <a:gd name="connsiteY311" fmla="*/ 201641 h 661410"/>
              <a:gd name="connsiteX312" fmla="*/ 156657 w 669617"/>
              <a:gd name="connsiteY312" fmla="*/ 199196 h 661410"/>
              <a:gd name="connsiteX313" fmla="*/ 146877 w 669617"/>
              <a:gd name="connsiteY313" fmla="*/ 184527 h 661410"/>
              <a:gd name="connsiteX314" fmla="*/ 141987 w 669617"/>
              <a:gd name="connsiteY314" fmla="*/ 157633 h 661410"/>
              <a:gd name="connsiteX315" fmla="*/ 137097 w 669617"/>
              <a:gd name="connsiteY315" fmla="*/ 142963 h 661410"/>
              <a:gd name="connsiteX316" fmla="*/ 127318 w 669617"/>
              <a:gd name="connsiteY316" fmla="*/ 128294 h 661410"/>
              <a:gd name="connsiteX317" fmla="*/ 119983 w 669617"/>
              <a:gd name="connsiteY317" fmla="*/ 101400 h 661410"/>
              <a:gd name="connsiteX318" fmla="*/ 119983 w 669617"/>
              <a:gd name="connsiteY318" fmla="*/ 62281 h 661410"/>
              <a:gd name="connsiteX319" fmla="*/ 134652 w 669617"/>
              <a:gd name="connsiteY319" fmla="*/ 57391 h 661410"/>
              <a:gd name="connsiteX320" fmla="*/ 146877 w 669617"/>
              <a:gd name="connsiteY320" fmla="*/ 59836 h 661410"/>
              <a:gd name="connsiteX321" fmla="*/ 154212 w 669617"/>
              <a:gd name="connsiteY321" fmla="*/ 94065 h 661410"/>
              <a:gd name="connsiteX322" fmla="*/ 161546 w 669617"/>
              <a:gd name="connsiteY322" fmla="*/ 118514 h 661410"/>
              <a:gd name="connsiteX323" fmla="*/ 168881 w 669617"/>
              <a:gd name="connsiteY323" fmla="*/ 133184 h 661410"/>
              <a:gd name="connsiteX324" fmla="*/ 171326 w 669617"/>
              <a:gd name="connsiteY324" fmla="*/ 140518 h 661410"/>
              <a:gd name="connsiteX325" fmla="*/ 185996 w 669617"/>
              <a:gd name="connsiteY325" fmla="*/ 155188 h 661410"/>
              <a:gd name="connsiteX326" fmla="*/ 193330 w 669617"/>
              <a:gd name="connsiteY326" fmla="*/ 162523 h 661410"/>
              <a:gd name="connsiteX327" fmla="*/ 203110 w 669617"/>
              <a:gd name="connsiteY327" fmla="*/ 177192 h 661410"/>
              <a:gd name="connsiteX328" fmla="*/ 208000 w 669617"/>
              <a:gd name="connsiteY328" fmla="*/ 184527 h 661410"/>
              <a:gd name="connsiteX329" fmla="*/ 222669 w 669617"/>
              <a:gd name="connsiteY329" fmla="*/ 199196 h 661410"/>
              <a:gd name="connsiteX330" fmla="*/ 234894 w 669617"/>
              <a:gd name="connsiteY330" fmla="*/ 213866 h 661410"/>
              <a:gd name="connsiteX331" fmla="*/ 244674 w 669617"/>
              <a:gd name="connsiteY331" fmla="*/ 228535 h 661410"/>
              <a:gd name="connsiteX332" fmla="*/ 249564 w 669617"/>
              <a:gd name="connsiteY332" fmla="*/ 235870 h 661410"/>
              <a:gd name="connsiteX333" fmla="*/ 274013 w 669617"/>
              <a:gd name="connsiteY333" fmla="*/ 245650 h 661410"/>
              <a:gd name="connsiteX334" fmla="*/ 291127 w 669617"/>
              <a:gd name="connsiteY334" fmla="*/ 250540 h 661410"/>
              <a:gd name="connsiteX335" fmla="*/ 303352 w 669617"/>
              <a:gd name="connsiteY335" fmla="*/ 248095 h 661410"/>
              <a:gd name="connsiteX336" fmla="*/ 318021 w 669617"/>
              <a:gd name="connsiteY336" fmla="*/ 233425 h 661410"/>
              <a:gd name="connsiteX337" fmla="*/ 320466 w 669617"/>
              <a:gd name="connsiteY337" fmla="*/ 221201 h 661410"/>
              <a:gd name="connsiteX338" fmla="*/ 313131 w 669617"/>
              <a:gd name="connsiteY338" fmla="*/ 186972 h 661410"/>
              <a:gd name="connsiteX339" fmla="*/ 310686 w 669617"/>
              <a:gd name="connsiteY339" fmla="*/ 179637 h 661410"/>
              <a:gd name="connsiteX340" fmla="*/ 305797 w 669617"/>
              <a:gd name="connsiteY340" fmla="*/ 172302 h 661410"/>
              <a:gd name="connsiteX341" fmla="*/ 300907 w 669617"/>
              <a:gd name="connsiteY341" fmla="*/ 155188 h 661410"/>
              <a:gd name="connsiteX342" fmla="*/ 298462 w 669617"/>
              <a:gd name="connsiteY342" fmla="*/ 147853 h 661410"/>
              <a:gd name="connsiteX343" fmla="*/ 291127 w 669617"/>
              <a:gd name="connsiteY343" fmla="*/ 140518 h 661410"/>
              <a:gd name="connsiteX344" fmla="*/ 276458 w 669617"/>
              <a:gd name="connsiteY344" fmla="*/ 111179 h 661410"/>
              <a:gd name="connsiteX345" fmla="*/ 264233 w 669617"/>
              <a:gd name="connsiteY345" fmla="*/ 94065 h 661410"/>
              <a:gd name="connsiteX346" fmla="*/ 254453 w 669617"/>
              <a:gd name="connsiteY346" fmla="*/ 64726 h 661410"/>
              <a:gd name="connsiteX347" fmla="*/ 252008 w 669617"/>
              <a:gd name="connsiteY347" fmla="*/ 57391 h 661410"/>
              <a:gd name="connsiteX348" fmla="*/ 249564 w 669617"/>
              <a:gd name="connsiteY348" fmla="*/ 50056 h 661410"/>
              <a:gd name="connsiteX349" fmla="*/ 249564 w 669617"/>
              <a:gd name="connsiteY349" fmla="*/ 6048 h 661410"/>
              <a:gd name="connsiteX350" fmla="*/ 259343 w 669617"/>
              <a:gd name="connsiteY350" fmla="*/ 3603 h 661410"/>
              <a:gd name="connsiteX351" fmla="*/ 266678 w 669617"/>
              <a:gd name="connsiteY351" fmla="*/ 8493 h 661410"/>
              <a:gd name="connsiteX352" fmla="*/ 269123 w 669617"/>
              <a:gd name="connsiteY352" fmla="*/ 15827 h 661410"/>
              <a:gd name="connsiteX353" fmla="*/ 278903 w 669617"/>
              <a:gd name="connsiteY353" fmla="*/ 37832 h 661410"/>
              <a:gd name="connsiteX354" fmla="*/ 281347 w 669617"/>
              <a:gd name="connsiteY354" fmla="*/ 45166 h 661410"/>
              <a:gd name="connsiteX355" fmla="*/ 283792 w 669617"/>
              <a:gd name="connsiteY355" fmla="*/ 52501 h 661410"/>
              <a:gd name="connsiteX356" fmla="*/ 286237 w 669617"/>
              <a:gd name="connsiteY356" fmla="*/ 64726 h 661410"/>
              <a:gd name="connsiteX357" fmla="*/ 291127 w 669617"/>
              <a:gd name="connsiteY357" fmla="*/ 79395 h 661410"/>
              <a:gd name="connsiteX358" fmla="*/ 293572 w 669617"/>
              <a:gd name="connsiteY358" fmla="*/ 89175 h 661410"/>
              <a:gd name="connsiteX359" fmla="*/ 303352 w 669617"/>
              <a:gd name="connsiteY359" fmla="*/ 103845 h 661410"/>
              <a:gd name="connsiteX360" fmla="*/ 308242 w 669617"/>
              <a:gd name="connsiteY360" fmla="*/ 111179 h 661410"/>
              <a:gd name="connsiteX361" fmla="*/ 322911 w 669617"/>
              <a:gd name="connsiteY361" fmla="*/ 116069 h 661410"/>
              <a:gd name="connsiteX362" fmla="*/ 344915 w 669617"/>
              <a:gd name="connsiteY362" fmla="*/ 108734 h 66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</a:cxnLst>
            <a:rect l="l" t="t" r="r" b="b"/>
            <a:pathLst>
              <a:path w="669617" h="661410">
                <a:moveTo>
                  <a:pt x="261788" y="8493"/>
                </a:moveTo>
                <a:cubicBezTo>
                  <a:pt x="263659" y="15974"/>
                  <a:pt x="263495" y="19979"/>
                  <a:pt x="269123" y="25607"/>
                </a:cubicBezTo>
                <a:cubicBezTo>
                  <a:pt x="271201" y="27685"/>
                  <a:pt x="274013" y="28867"/>
                  <a:pt x="276458" y="30497"/>
                </a:cubicBezTo>
                <a:cubicBezTo>
                  <a:pt x="282604" y="48935"/>
                  <a:pt x="274314" y="26208"/>
                  <a:pt x="283792" y="45166"/>
                </a:cubicBezTo>
                <a:cubicBezTo>
                  <a:pt x="284945" y="47471"/>
                  <a:pt x="284985" y="50248"/>
                  <a:pt x="286237" y="52501"/>
                </a:cubicBezTo>
                <a:cubicBezTo>
                  <a:pt x="289091" y="57638"/>
                  <a:pt x="292757" y="62281"/>
                  <a:pt x="296017" y="67171"/>
                </a:cubicBezTo>
                <a:lnTo>
                  <a:pt x="300907" y="74505"/>
                </a:lnTo>
                <a:lnTo>
                  <a:pt x="305797" y="89175"/>
                </a:lnTo>
                <a:lnTo>
                  <a:pt x="308242" y="96510"/>
                </a:lnTo>
                <a:cubicBezTo>
                  <a:pt x="310395" y="102970"/>
                  <a:pt x="314157" y="116411"/>
                  <a:pt x="320466" y="118514"/>
                </a:cubicBezTo>
                <a:lnTo>
                  <a:pt x="327801" y="120959"/>
                </a:lnTo>
                <a:cubicBezTo>
                  <a:pt x="330246" y="118514"/>
                  <a:pt x="332407" y="115747"/>
                  <a:pt x="335136" y="113624"/>
                </a:cubicBezTo>
                <a:cubicBezTo>
                  <a:pt x="339775" y="110016"/>
                  <a:pt x="349805" y="103845"/>
                  <a:pt x="349805" y="103845"/>
                </a:cubicBezTo>
                <a:cubicBezTo>
                  <a:pt x="351435" y="98955"/>
                  <a:pt x="353445" y="94176"/>
                  <a:pt x="354695" y="89175"/>
                </a:cubicBezTo>
                <a:cubicBezTo>
                  <a:pt x="355510" y="85915"/>
                  <a:pt x="356174" y="82614"/>
                  <a:pt x="357140" y="79395"/>
                </a:cubicBezTo>
                <a:cubicBezTo>
                  <a:pt x="358621" y="74458"/>
                  <a:pt x="359171" y="69015"/>
                  <a:pt x="362030" y="64726"/>
                </a:cubicBezTo>
                <a:cubicBezTo>
                  <a:pt x="363660" y="62281"/>
                  <a:pt x="365462" y="59942"/>
                  <a:pt x="366920" y="57391"/>
                </a:cubicBezTo>
                <a:cubicBezTo>
                  <a:pt x="368728" y="54226"/>
                  <a:pt x="369934" y="50736"/>
                  <a:pt x="371809" y="47611"/>
                </a:cubicBezTo>
                <a:cubicBezTo>
                  <a:pt x="374833" y="42572"/>
                  <a:pt x="381589" y="32942"/>
                  <a:pt x="381589" y="32942"/>
                </a:cubicBezTo>
                <a:cubicBezTo>
                  <a:pt x="382404" y="28867"/>
                  <a:pt x="383026" y="24749"/>
                  <a:pt x="384034" y="20717"/>
                </a:cubicBezTo>
                <a:cubicBezTo>
                  <a:pt x="384659" y="18217"/>
                  <a:pt x="385771" y="15860"/>
                  <a:pt x="386479" y="13382"/>
                </a:cubicBezTo>
                <a:cubicBezTo>
                  <a:pt x="387402" y="10151"/>
                  <a:pt x="388109" y="6863"/>
                  <a:pt x="388924" y="3603"/>
                </a:cubicBezTo>
                <a:cubicBezTo>
                  <a:pt x="392999" y="4418"/>
                  <a:pt x="399290" y="2331"/>
                  <a:pt x="401149" y="6048"/>
                </a:cubicBezTo>
                <a:cubicBezTo>
                  <a:pt x="406707" y="17163"/>
                  <a:pt x="397608" y="22910"/>
                  <a:pt x="393814" y="30497"/>
                </a:cubicBezTo>
                <a:cubicBezTo>
                  <a:pt x="392661" y="32802"/>
                  <a:pt x="392077" y="35354"/>
                  <a:pt x="391369" y="37832"/>
                </a:cubicBezTo>
                <a:cubicBezTo>
                  <a:pt x="390446" y="41063"/>
                  <a:pt x="389583" y="44316"/>
                  <a:pt x="388924" y="47611"/>
                </a:cubicBezTo>
                <a:cubicBezTo>
                  <a:pt x="387525" y="54603"/>
                  <a:pt x="386002" y="67291"/>
                  <a:pt x="384034" y="74505"/>
                </a:cubicBezTo>
                <a:cubicBezTo>
                  <a:pt x="382678" y="79478"/>
                  <a:pt x="380394" y="84174"/>
                  <a:pt x="379144" y="89175"/>
                </a:cubicBezTo>
                <a:lnTo>
                  <a:pt x="374254" y="108734"/>
                </a:lnTo>
                <a:cubicBezTo>
                  <a:pt x="373439" y="111994"/>
                  <a:pt x="372468" y="115219"/>
                  <a:pt x="371809" y="118514"/>
                </a:cubicBezTo>
                <a:cubicBezTo>
                  <a:pt x="370179" y="126664"/>
                  <a:pt x="369548" y="135078"/>
                  <a:pt x="366920" y="142963"/>
                </a:cubicBezTo>
                <a:lnTo>
                  <a:pt x="362030" y="157633"/>
                </a:lnTo>
                <a:cubicBezTo>
                  <a:pt x="361215" y="164153"/>
                  <a:pt x="360760" y="170728"/>
                  <a:pt x="359585" y="177192"/>
                </a:cubicBezTo>
                <a:cubicBezTo>
                  <a:pt x="359124" y="179728"/>
                  <a:pt x="357140" y="181950"/>
                  <a:pt x="357140" y="184527"/>
                </a:cubicBezTo>
                <a:cubicBezTo>
                  <a:pt x="357140" y="196779"/>
                  <a:pt x="358232" y="209024"/>
                  <a:pt x="359585" y="221201"/>
                </a:cubicBezTo>
                <a:cubicBezTo>
                  <a:pt x="360463" y="229100"/>
                  <a:pt x="363447" y="228925"/>
                  <a:pt x="366920" y="235870"/>
                </a:cubicBezTo>
                <a:cubicBezTo>
                  <a:pt x="372825" y="247680"/>
                  <a:pt x="364335" y="239851"/>
                  <a:pt x="376699" y="248095"/>
                </a:cubicBezTo>
                <a:cubicBezTo>
                  <a:pt x="386479" y="247280"/>
                  <a:pt x="396415" y="247575"/>
                  <a:pt x="406038" y="245650"/>
                </a:cubicBezTo>
                <a:cubicBezTo>
                  <a:pt x="408919" y="245074"/>
                  <a:pt x="411177" y="242712"/>
                  <a:pt x="413373" y="240760"/>
                </a:cubicBezTo>
                <a:cubicBezTo>
                  <a:pt x="418542" y="236166"/>
                  <a:pt x="424207" y="231844"/>
                  <a:pt x="428043" y="226090"/>
                </a:cubicBezTo>
                <a:cubicBezTo>
                  <a:pt x="439740" y="208544"/>
                  <a:pt x="433667" y="215576"/>
                  <a:pt x="445157" y="204086"/>
                </a:cubicBezTo>
                <a:cubicBezTo>
                  <a:pt x="446787" y="199196"/>
                  <a:pt x="447188" y="193706"/>
                  <a:pt x="450047" y="189417"/>
                </a:cubicBezTo>
                <a:cubicBezTo>
                  <a:pt x="457197" y="178691"/>
                  <a:pt x="453174" y="184433"/>
                  <a:pt x="462272" y="172302"/>
                </a:cubicBezTo>
                <a:cubicBezTo>
                  <a:pt x="468413" y="153872"/>
                  <a:pt x="460130" y="176583"/>
                  <a:pt x="469606" y="157633"/>
                </a:cubicBezTo>
                <a:cubicBezTo>
                  <a:pt x="470759" y="155328"/>
                  <a:pt x="471036" y="152667"/>
                  <a:pt x="472051" y="150298"/>
                </a:cubicBezTo>
                <a:cubicBezTo>
                  <a:pt x="473487" y="146948"/>
                  <a:pt x="475661" y="143931"/>
                  <a:pt x="476941" y="140518"/>
                </a:cubicBezTo>
                <a:cubicBezTo>
                  <a:pt x="478121" y="137372"/>
                  <a:pt x="477883" y="133744"/>
                  <a:pt x="479386" y="130739"/>
                </a:cubicBezTo>
                <a:cubicBezTo>
                  <a:pt x="482014" y="125482"/>
                  <a:pt x="485906" y="120959"/>
                  <a:pt x="489166" y="116069"/>
                </a:cubicBezTo>
                <a:lnTo>
                  <a:pt x="494055" y="108734"/>
                </a:lnTo>
                <a:lnTo>
                  <a:pt x="498945" y="101400"/>
                </a:lnTo>
                <a:cubicBezTo>
                  <a:pt x="499760" y="98955"/>
                  <a:pt x="500682" y="96543"/>
                  <a:pt x="501390" y="94065"/>
                </a:cubicBezTo>
                <a:cubicBezTo>
                  <a:pt x="502313" y="90834"/>
                  <a:pt x="502168" y="87203"/>
                  <a:pt x="503835" y="84285"/>
                </a:cubicBezTo>
                <a:cubicBezTo>
                  <a:pt x="505551" y="81283"/>
                  <a:pt x="508293" y="78868"/>
                  <a:pt x="511170" y="76950"/>
                </a:cubicBezTo>
                <a:cubicBezTo>
                  <a:pt x="513314" y="75520"/>
                  <a:pt x="516060" y="75320"/>
                  <a:pt x="518505" y="74505"/>
                </a:cubicBezTo>
                <a:cubicBezTo>
                  <a:pt x="521765" y="75320"/>
                  <a:pt x="525660" y="74851"/>
                  <a:pt x="528284" y="76950"/>
                </a:cubicBezTo>
                <a:cubicBezTo>
                  <a:pt x="530296" y="78560"/>
                  <a:pt x="531153" y="81743"/>
                  <a:pt x="530729" y="84285"/>
                </a:cubicBezTo>
                <a:cubicBezTo>
                  <a:pt x="530048" y="88369"/>
                  <a:pt x="520707" y="96752"/>
                  <a:pt x="518505" y="98955"/>
                </a:cubicBezTo>
                <a:cubicBezTo>
                  <a:pt x="516875" y="103845"/>
                  <a:pt x="514344" y="108522"/>
                  <a:pt x="513615" y="113624"/>
                </a:cubicBezTo>
                <a:cubicBezTo>
                  <a:pt x="510754" y="133648"/>
                  <a:pt x="514367" y="125944"/>
                  <a:pt x="506280" y="138073"/>
                </a:cubicBezTo>
                <a:cubicBezTo>
                  <a:pt x="505465" y="140518"/>
                  <a:pt x="504988" y="143103"/>
                  <a:pt x="503835" y="145408"/>
                </a:cubicBezTo>
                <a:cubicBezTo>
                  <a:pt x="502521" y="148036"/>
                  <a:pt x="500103" y="150042"/>
                  <a:pt x="498945" y="152743"/>
                </a:cubicBezTo>
                <a:cubicBezTo>
                  <a:pt x="497621" y="155832"/>
                  <a:pt x="497465" y="159304"/>
                  <a:pt x="496500" y="162523"/>
                </a:cubicBezTo>
                <a:cubicBezTo>
                  <a:pt x="495019" y="167460"/>
                  <a:pt x="493241" y="172302"/>
                  <a:pt x="491611" y="177192"/>
                </a:cubicBezTo>
                <a:lnTo>
                  <a:pt x="489166" y="184527"/>
                </a:lnTo>
                <a:lnTo>
                  <a:pt x="486721" y="191862"/>
                </a:lnTo>
                <a:cubicBezTo>
                  <a:pt x="487536" y="196752"/>
                  <a:pt x="484590" y="204624"/>
                  <a:pt x="489166" y="206531"/>
                </a:cubicBezTo>
                <a:cubicBezTo>
                  <a:pt x="510777" y="215535"/>
                  <a:pt x="509768" y="203588"/>
                  <a:pt x="523395" y="201641"/>
                </a:cubicBezTo>
                <a:cubicBezTo>
                  <a:pt x="532306" y="200368"/>
                  <a:pt x="541337" y="200138"/>
                  <a:pt x="550289" y="199196"/>
                </a:cubicBezTo>
                <a:cubicBezTo>
                  <a:pt x="556823" y="198508"/>
                  <a:pt x="563328" y="197566"/>
                  <a:pt x="569848" y="196751"/>
                </a:cubicBezTo>
                <a:lnTo>
                  <a:pt x="584518" y="191862"/>
                </a:lnTo>
                <a:lnTo>
                  <a:pt x="591852" y="189417"/>
                </a:lnTo>
                <a:cubicBezTo>
                  <a:pt x="601632" y="190232"/>
                  <a:pt x="611755" y="189166"/>
                  <a:pt x="621191" y="191862"/>
                </a:cubicBezTo>
                <a:cubicBezTo>
                  <a:pt x="624016" y="192669"/>
                  <a:pt x="626794" y="196345"/>
                  <a:pt x="626081" y="199196"/>
                </a:cubicBezTo>
                <a:cubicBezTo>
                  <a:pt x="625456" y="201696"/>
                  <a:pt x="621246" y="201016"/>
                  <a:pt x="618746" y="201641"/>
                </a:cubicBezTo>
                <a:cubicBezTo>
                  <a:pt x="614715" y="202649"/>
                  <a:pt x="610553" y="203078"/>
                  <a:pt x="606522" y="204086"/>
                </a:cubicBezTo>
                <a:cubicBezTo>
                  <a:pt x="589430" y="208359"/>
                  <a:pt x="610400" y="204423"/>
                  <a:pt x="589407" y="211421"/>
                </a:cubicBezTo>
                <a:cubicBezTo>
                  <a:pt x="583032" y="213546"/>
                  <a:pt x="576368" y="214681"/>
                  <a:pt x="569848" y="216311"/>
                </a:cubicBezTo>
                <a:cubicBezTo>
                  <a:pt x="539264" y="223957"/>
                  <a:pt x="577292" y="214184"/>
                  <a:pt x="552734" y="221201"/>
                </a:cubicBezTo>
                <a:cubicBezTo>
                  <a:pt x="549503" y="222124"/>
                  <a:pt x="546173" y="222681"/>
                  <a:pt x="542954" y="223646"/>
                </a:cubicBezTo>
                <a:cubicBezTo>
                  <a:pt x="538017" y="225127"/>
                  <a:pt x="533174" y="226905"/>
                  <a:pt x="528284" y="228535"/>
                </a:cubicBezTo>
                <a:cubicBezTo>
                  <a:pt x="525839" y="229350"/>
                  <a:pt x="523094" y="229551"/>
                  <a:pt x="520950" y="230980"/>
                </a:cubicBezTo>
                <a:cubicBezTo>
                  <a:pt x="518505" y="232610"/>
                  <a:pt x="516300" y="234677"/>
                  <a:pt x="513615" y="235870"/>
                </a:cubicBezTo>
                <a:cubicBezTo>
                  <a:pt x="508905" y="237963"/>
                  <a:pt x="498945" y="240760"/>
                  <a:pt x="498945" y="240760"/>
                </a:cubicBezTo>
                <a:lnTo>
                  <a:pt x="491611" y="245650"/>
                </a:lnTo>
                <a:cubicBezTo>
                  <a:pt x="490796" y="248095"/>
                  <a:pt x="490988" y="251163"/>
                  <a:pt x="489166" y="252985"/>
                </a:cubicBezTo>
                <a:cubicBezTo>
                  <a:pt x="485010" y="257140"/>
                  <a:pt x="480197" y="261339"/>
                  <a:pt x="474496" y="262764"/>
                </a:cubicBezTo>
                <a:cubicBezTo>
                  <a:pt x="471361" y="263548"/>
                  <a:pt x="460891" y="265900"/>
                  <a:pt x="457382" y="267654"/>
                </a:cubicBezTo>
                <a:cubicBezTo>
                  <a:pt x="454754" y="268968"/>
                  <a:pt x="452598" y="271086"/>
                  <a:pt x="450047" y="272544"/>
                </a:cubicBezTo>
                <a:cubicBezTo>
                  <a:pt x="446882" y="274352"/>
                  <a:pt x="443651" y="276080"/>
                  <a:pt x="440267" y="277434"/>
                </a:cubicBezTo>
                <a:cubicBezTo>
                  <a:pt x="435481" y="279348"/>
                  <a:pt x="425598" y="282324"/>
                  <a:pt x="425598" y="282324"/>
                </a:cubicBezTo>
                <a:cubicBezTo>
                  <a:pt x="422338" y="287214"/>
                  <a:pt x="417676" y="291418"/>
                  <a:pt x="415818" y="296993"/>
                </a:cubicBezTo>
                <a:lnTo>
                  <a:pt x="410928" y="311663"/>
                </a:lnTo>
                <a:cubicBezTo>
                  <a:pt x="446829" y="335595"/>
                  <a:pt x="409056" y="311291"/>
                  <a:pt x="435377" y="326332"/>
                </a:cubicBezTo>
                <a:cubicBezTo>
                  <a:pt x="437928" y="327790"/>
                  <a:pt x="440084" y="329908"/>
                  <a:pt x="442712" y="331222"/>
                </a:cubicBezTo>
                <a:cubicBezTo>
                  <a:pt x="446821" y="333276"/>
                  <a:pt x="455910" y="334937"/>
                  <a:pt x="459827" y="336112"/>
                </a:cubicBezTo>
                <a:cubicBezTo>
                  <a:pt x="464764" y="337593"/>
                  <a:pt x="469357" y="340607"/>
                  <a:pt x="474496" y="341002"/>
                </a:cubicBezTo>
                <a:lnTo>
                  <a:pt x="506280" y="343447"/>
                </a:lnTo>
                <a:cubicBezTo>
                  <a:pt x="526654" y="342632"/>
                  <a:pt x="547055" y="342315"/>
                  <a:pt x="567403" y="341002"/>
                </a:cubicBezTo>
                <a:cubicBezTo>
                  <a:pt x="573018" y="340640"/>
                  <a:pt x="585647" y="337973"/>
                  <a:pt x="591852" y="336112"/>
                </a:cubicBezTo>
                <a:cubicBezTo>
                  <a:pt x="596789" y="334631"/>
                  <a:pt x="601632" y="332852"/>
                  <a:pt x="606522" y="331222"/>
                </a:cubicBezTo>
                <a:cubicBezTo>
                  <a:pt x="608967" y="330407"/>
                  <a:pt x="611330" y="329282"/>
                  <a:pt x="613857" y="328777"/>
                </a:cubicBezTo>
                <a:lnTo>
                  <a:pt x="626081" y="326332"/>
                </a:lnTo>
                <a:cubicBezTo>
                  <a:pt x="635449" y="327113"/>
                  <a:pt x="669617" y="320146"/>
                  <a:pt x="652975" y="343447"/>
                </a:cubicBezTo>
                <a:cubicBezTo>
                  <a:pt x="651022" y="346181"/>
                  <a:pt x="646427" y="344969"/>
                  <a:pt x="643196" y="345892"/>
                </a:cubicBezTo>
                <a:cubicBezTo>
                  <a:pt x="621235" y="352166"/>
                  <a:pt x="658893" y="343481"/>
                  <a:pt x="618746" y="350781"/>
                </a:cubicBezTo>
                <a:cubicBezTo>
                  <a:pt x="615156" y="351434"/>
                  <a:pt x="605490" y="354018"/>
                  <a:pt x="601632" y="355671"/>
                </a:cubicBezTo>
                <a:cubicBezTo>
                  <a:pt x="598282" y="357107"/>
                  <a:pt x="595236" y="359207"/>
                  <a:pt x="591852" y="360561"/>
                </a:cubicBezTo>
                <a:cubicBezTo>
                  <a:pt x="587066" y="362475"/>
                  <a:pt x="582073" y="363821"/>
                  <a:pt x="577183" y="365451"/>
                </a:cubicBezTo>
                <a:lnTo>
                  <a:pt x="562513" y="370341"/>
                </a:lnTo>
                <a:cubicBezTo>
                  <a:pt x="562512" y="370341"/>
                  <a:pt x="547845" y="375230"/>
                  <a:pt x="547844" y="375231"/>
                </a:cubicBezTo>
                <a:lnTo>
                  <a:pt x="540509" y="380120"/>
                </a:lnTo>
                <a:cubicBezTo>
                  <a:pt x="539694" y="382565"/>
                  <a:pt x="538064" y="384878"/>
                  <a:pt x="538064" y="387455"/>
                </a:cubicBezTo>
                <a:cubicBezTo>
                  <a:pt x="538064" y="390815"/>
                  <a:pt x="538645" y="394439"/>
                  <a:pt x="540509" y="397235"/>
                </a:cubicBezTo>
                <a:cubicBezTo>
                  <a:pt x="544012" y="402489"/>
                  <a:pt x="550297" y="402130"/>
                  <a:pt x="555178" y="404570"/>
                </a:cubicBezTo>
                <a:cubicBezTo>
                  <a:pt x="557806" y="405884"/>
                  <a:pt x="560068" y="407829"/>
                  <a:pt x="562513" y="409459"/>
                </a:cubicBezTo>
                <a:cubicBezTo>
                  <a:pt x="588587" y="448569"/>
                  <a:pt x="554370" y="401319"/>
                  <a:pt x="586962" y="433909"/>
                </a:cubicBezTo>
                <a:lnTo>
                  <a:pt x="601632" y="448578"/>
                </a:lnTo>
                <a:lnTo>
                  <a:pt x="608967" y="455913"/>
                </a:lnTo>
                <a:cubicBezTo>
                  <a:pt x="609782" y="458358"/>
                  <a:pt x="610160" y="460995"/>
                  <a:pt x="611412" y="463248"/>
                </a:cubicBezTo>
                <a:cubicBezTo>
                  <a:pt x="614266" y="468385"/>
                  <a:pt x="621191" y="477917"/>
                  <a:pt x="621191" y="477917"/>
                </a:cubicBezTo>
                <a:cubicBezTo>
                  <a:pt x="620376" y="480362"/>
                  <a:pt x="620568" y="483430"/>
                  <a:pt x="618746" y="485252"/>
                </a:cubicBezTo>
                <a:cubicBezTo>
                  <a:pt x="613587" y="490411"/>
                  <a:pt x="600722" y="485915"/>
                  <a:pt x="596742" y="485252"/>
                </a:cubicBezTo>
                <a:cubicBezTo>
                  <a:pt x="582887" y="464469"/>
                  <a:pt x="605707" y="496662"/>
                  <a:pt x="577183" y="468138"/>
                </a:cubicBezTo>
                <a:cubicBezTo>
                  <a:pt x="563278" y="454233"/>
                  <a:pt x="576667" y="465435"/>
                  <a:pt x="562513" y="458358"/>
                </a:cubicBezTo>
                <a:cubicBezTo>
                  <a:pt x="543552" y="448878"/>
                  <a:pt x="566281" y="457169"/>
                  <a:pt x="547844" y="451023"/>
                </a:cubicBezTo>
                <a:cubicBezTo>
                  <a:pt x="544584" y="446133"/>
                  <a:pt x="542220" y="440510"/>
                  <a:pt x="538064" y="436354"/>
                </a:cubicBezTo>
                <a:cubicBezTo>
                  <a:pt x="526574" y="424864"/>
                  <a:pt x="533605" y="430936"/>
                  <a:pt x="516060" y="419239"/>
                </a:cubicBezTo>
                <a:cubicBezTo>
                  <a:pt x="508695" y="414329"/>
                  <a:pt x="507628" y="413180"/>
                  <a:pt x="498945" y="409459"/>
                </a:cubicBezTo>
                <a:cubicBezTo>
                  <a:pt x="496576" y="408444"/>
                  <a:pt x="493980" y="408030"/>
                  <a:pt x="491611" y="407015"/>
                </a:cubicBezTo>
                <a:cubicBezTo>
                  <a:pt x="488261" y="405579"/>
                  <a:pt x="485336" y="403126"/>
                  <a:pt x="481831" y="402125"/>
                </a:cubicBezTo>
                <a:cubicBezTo>
                  <a:pt x="473840" y="399842"/>
                  <a:pt x="465580" y="398601"/>
                  <a:pt x="457382" y="397235"/>
                </a:cubicBezTo>
                <a:cubicBezTo>
                  <a:pt x="447602" y="395605"/>
                  <a:pt x="437449" y="395480"/>
                  <a:pt x="428043" y="392345"/>
                </a:cubicBezTo>
                <a:lnTo>
                  <a:pt x="420708" y="389900"/>
                </a:lnTo>
                <a:cubicBezTo>
                  <a:pt x="414081" y="391225"/>
                  <a:pt x="405946" y="391239"/>
                  <a:pt x="401149" y="397235"/>
                </a:cubicBezTo>
                <a:cubicBezTo>
                  <a:pt x="399539" y="399248"/>
                  <a:pt x="399519" y="402125"/>
                  <a:pt x="398704" y="404570"/>
                </a:cubicBezTo>
                <a:cubicBezTo>
                  <a:pt x="399519" y="409460"/>
                  <a:pt x="399136" y="414709"/>
                  <a:pt x="401149" y="419239"/>
                </a:cubicBezTo>
                <a:cubicBezTo>
                  <a:pt x="402553" y="422399"/>
                  <a:pt x="406270" y="423918"/>
                  <a:pt x="408483" y="426574"/>
                </a:cubicBezTo>
                <a:cubicBezTo>
                  <a:pt x="410364" y="428832"/>
                  <a:pt x="412180" y="431224"/>
                  <a:pt x="413373" y="433909"/>
                </a:cubicBezTo>
                <a:cubicBezTo>
                  <a:pt x="415466" y="438619"/>
                  <a:pt x="416633" y="443688"/>
                  <a:pt x="418263" y="448578"/>
                </a:cubicBezTo>
                <a:lnTo>
                  <a:pt x="425598" y="470582"/>
                </a:lnTo>
                <a:cubicBezTo>
                  <a:pt x="426413" y="473027"/>
                  <a:pt x="425899" y="476487"/>
                  <a:pt x="428043" y="477917"/>
                </a:cubicBezTo>
                <a:lnTo>
                  <a:pt x="435377" y="482807"/>
                </a:lnTo>
                <a:cubicBezTo>
                  <a:pt x="447514" y="501013"/>
                  <a:pt x="431918" y="478658"/>
                  <a:pt x="447602" y="497477"/>
                </a:cubicBezTo>
                <a:cubicBezTo>
                  <a:pt x="449483" y="499734"/>
                  <a:pt x="450414" y="502733"/>
                  <a:pt x="452492" y="504811"/>
                </a:cubicBezTo>
                <a:cubicBezTo>
                  <a:pt x="466618" y="518936"/>
                  <a:pt x="453144" y="499014"/>
                  <a:pt x="467161" y="517036"/>
                </a:cubicBezTo>
                <a:cubicBezTo>
                  <a:pt x="482518" y="536782"/>
                  <a:pt x="470077" y="527129"/>
                  <a:pt x="484276" y="536595"/>
                </a:cubicBezTo>
                <a:cubicBezTo>
                  <a:pt x="485906" y="539040"/>
                  <a:pt x="486871" y="542094"/>
                  <a:pt x="489166" y="543930"/>
                </a:cubicBezTo>
                <a:cubicBezTo>
                  <a:pt x="491178" y="545540"/>
                  <a:pt x="494195" y="545222"/>
                  <a:pt x="496500" y="546375"/>
                </a:cubicBezTo>
                <a:cubicBezTo>
                  <a:pt x="515455" y="555853"/>
                  <a:pt x="492737" y="547566"/>
                  <a:pt x="511170" y="553710"/>
                </a:cubicBezTo>
                <a:cubicBezTo>
                  <a:pt x="513615" y="556155"/>
                  <a:pt x="517043" y="557912"/>
                  <a:pt x="518505" y="561045"/>
                </a:cubicBezTo>
                <a:cubicBezTo>
                  <a:pt x="522864" y="570387"/>
                  <a:pt x="528284" y="590384"/>
                  <a:pt x="528284" y="590384"/>
                </a:cubicBezTo>
                <a:cubicBezTo>
                  <a:pt x="530729" y="588754"/>
                  <a:pt x="534528" y="588222"/>
                  <a:pt x="535619" y="585494"/>
                </a:cubicBezTo>
                <a:cubicBezTo>
                  <a:pt x="538886" y="577326"/>
                  <a:pt x="526842" y="575714"/>
                  <a:pt x="523395" y="575714"/>
                </a:cubicBezTo>
                <a:cubicBezTo>
                  <a:pt x="520818" y="575714"/>
                  <a:pt x="528284" y="577344"/>
                  <a:pt x="530729" y="578159"/>
                </a:cubicBezTo>
                <a:cubicBezTo>
                  <a:pt x="524271" y="597531"/>
                  <a:pt x="530923" y="593675"/>
                  <a:pt x="511170" y="590384"/>
                </a:cubicBezTo>
                <a:cubicBezTo>
                  <a:pt x="507910" y="588754"/>
                  <a:pt x="504740" y="586930"/>
                  <a:pt x="501390" y="585494"/>
                </a:cubicBezTo>
                <a:cubicBezTo>
                  <a:pt x="499021" y="584479"/>
                  <a:pt x="496360" y="584202"/>
                  <a:pt x="494055" y="583049"/>
                </a:cubicBezTo>
                <a:cubicBezTo>
                  <a:pt x="475097" y="573569"/>
                  <a:pt x="497823" y="581860"/>
                  <a:pt x="479386" y="575714"/>
                </a:cubicBezTo>
                <a:cubicBezTo>
                  <a:pt x="477756" y="573269"/>
                  <a:pt x="476377" y="570636"/>
                  <a:pt x="474496" y="568379"/>
                </a:cubicBezTo>
                <a:cubicBezTo>
                  <a:pt x="467317" y="559764"/>
                  <a:pt x="462710" y="558077"/>
                  <a:pt x="452492" y="551265"/>
                </a:cubicBezTo>
                <a:cubicBezTo>
                  <a:pt x="450047" y="549635"/>
                  <a:pt x="447945" y="547304"/>
                  <a:pt x="445157" y="546375"/>
                </a:cubicBezTo>
                <a:lnTo>
                  <a:pt x="430488" y="541485"/>
                </a:lnTo>
                <a:lnTo>
                  <a:pt x="423153" y="539040"/>
                </a:lnTo>
                <a:cubicBezTo>
                  <a:pt x="419238" y="544913"/>
                  <a:pt x="417083" y="546751"/>
                  <a:pt x="415818" y="553710"/>
                </a:cubicBezTo>
                <a:cubicBezTo>
                  <a:pt x="410289" y="584120"/>
                  <a:pt x="416535" y="563782"/>
                  <a:pt x="410928" y="580604"/>
                </a:cubicBezTo>
                <a:cubicBezTo>
                  <a:pt x="410113" y="592014"/>
                  <a:pt x="409395" y="603431"/>
                  <a:pt x="408483" y="614833"/>
                </a:cubicBezTo>
                <a:cubicBezTo>
                  <a:pt x="407765" y="623806"/>
                  <a:pt x="407311" y="632816"/>
                  <a:pt x="406038" y="641727"/>
                </a:cubicBezTo>
                <a:cubicBezTo>
                  <a:pt x="405674" y="644278"/>
                  <a:pt x="405203" y="647049"/>
                  <a:pt x="403593" y="649062"/>
                </a:cubicBezTo>
                <a:cubicBezTo>
                  <a:pt x="401758" y="651356"/>
                  <a:pt x="398704" y="652321"/>
                  <a:pt x="396259" y="653951"/>
                </a:cubicBezTo>
                <a:cubicBezTo>
                  <a:pt x="393814" y="653136"/>
                  <a:pt x="389483" y="654023"/>
                  <a:pt x="388924" y="651507"/>
                </a:cubicBezTo>
                <a:cubicBezTo>
                  <a:pt x="385913" y="637959"/>
                  <a:pt x="387795" y="623759"/>
                  <a:pt x="386479" y="609943"/>
                </a:cubicBezTo>
                <a:cubicBezTo>
                  <a:pt x="386160" y="606598"/>
                  <a:pt x="384693" y="603458"/>
                  <a:pt x="384034" y="600163"/>
                </a:cubicBezTo>
                <a:cubicBezTo>
                  <a:pt x="382000" y="589995"/>
                  <a:pt x="380710" y="578560"/>
                  <a:pt x="379144" y="568379"/>
                </a:cubicBezTo>
                <a:cubicBezTo>
                  <a:pt x="378390" y="563480"/>
                  <a:pt x="377514" y="558600"/>
                  <a:pt x="376699" y="553710"/>
                </a:cubicBezTo>
                <a:cubicBezTo>
                  <a:pt x="377514" y="538225"/>
                  <a:pt x="377907" y="522713"/>
                  <a:pt x="379144" y="507256"/>
                </a:cubicBezTo>
                <a:cubicBezTo>
                  <a:pt x="379539" y="502315"/>
                  <a:pt x="381589" y="497544"/>
                  <a:pt x="381589" y="492587"/>
                </a:cubicBezTo>
                <a:cubicBezTo>
                  <a:pt x="381589" y="483656"/>
                  <a:pt x="379274" y="472261"/>
                  <a:pt x="376699" y="463248"/>
                </a:cubicBezTo>
                <a:cubicBezTo>
                  <a:pt x="375991" y="460770"/>
                  <a:pt x="374962" y="458391"/>
                  <a:pt x="374254" y="455913"/>
                </a:cubicBezTo>
                <a:cubicBezTo>
                  <a:pt x="373331" y="452682"/>
                  <a:pt x="373133" y="449222"/>
                  <a:pt x="371809" y="446133"/>
                </a:cubicBezTo>
                <a:cubicBezTo>
                  <a:pt x="370652" y="443432"/>
                  <a:pt x="368234" y="441427"/>
                  <a:pt x="366920" y="438799"/>
                </a:cubicBezTo>
                <a:cubicBezTo>
                  <a:pt x="363032" y="431023"/>
                  <a:pt x="366766" y="429477"/>
                  <a:pt x="357140" y="424129"/>
                </a:cubicBezTo>
                <a:cubicBezTo>
                  <a:pt x="352634" y="421626"/>
                  <a:pt x="347360" y="420869"/>
                  <a:pt x="342470" y="419239"/>
                </a:cubicBezTo>
                <a:lnTo>
                  <a:pt x="335136" y="416794"/>
                </a:lnTo>
                <a:lnTo>
                  <a:pt x="327801" y="414349"/>
                </a:lnTo>
                <a:cubicBezTo>
                  <a:pt x="322911" y="415164"/>
                  <a:pt x="317335" y="414166"/>
                  <a:pt x="313131" y="416794"/>
                </a:cubicBezTo>
                <a:cubicBezTo>
                  <a:pt x="310040" y="418726"/>
                  <a:pt x="310050" y="423409"/>
                  <a:pt x="308242" y="426574"/>
                </a:cubicBezTo>
                <a:cubicBezTo>
                  <a:pt x="306784" y="429125"/>
                  <a:pt x="304982" y="431464"/>
                  <a:pt x="303352" y="433909"/>
                </a:cubicBezTo>
                <a:cubicBezTo>
                  <a:pt x="299657" y="448689"/>
                  <a:pt x="301970" y="440500"/>
                  <a:pt x="296017" y="458358"/>
                </a:cubicBezTo>
                <a:cubicBezTo>
                  <a:pt x="295202" y="460803"/>
                  <a:pt x="295002" y="463549"/>
                  <a:pt x="293572" y="465693"/>
                </a:cubicBezTo>
                <a:lnTo>
                  <a:pt x="288682" y="473027"/>
                </a:lnTo>
                <a:cubicBezTo>
                  <a:pt x="282863" y="490485"/>
                  <a:pt x="286651" y="483408"/>
                  <a:pt x="278903" y="495032"/>
                </a:cubicBezTo>
                <a:cubicBezTo>
                  <a:pt x="277523" y="504690"/>
                  <a:pt x="276396" y="514839"/>
                  <a:pt x="274013" y="524371"/>
                </a:cubicBezTo>
                <a:cubicBezTo>
                  <a:pt x="273388" y="526871"/>
                  <a:pt x="272276" y="529227"/>
                  <a:pt x="271568" y="531705"/>
                </a:cubicBezTo>
                <a:cubicBezTo>
                  <a:pt x="270645" y="534936"/>
                  <a:pt x="269938" y="538225"/>
                  <a:pt x="269123" y="541485"/>
                </a:cubicBezTo>
                <a:cubicBezTo>
                  <a:pt x="268308" y="580604"/>
                  <a:pt x="269862" y="619844"/>
                  <a:pt x="266678" y="658841"/>
                </a:cubicBezTo>
                <a:cubicBezTo>
                  <a:pt x="266468" y="661410"/>
                  <a:pt x="261920" y="661286"/>
                  <a:pt x="259343" y="661286"/>
                </a:cubicBezTo>
                <a:cubicBezTo>
                  <a:pt x="255983" y="661286"/>
                  <a:pt x="252824" y="659656"/>
                  <a:pt x="249564" y="658841"/>
                </a:cubicBezTo>
                <a:cubicBezTo>
                  <a:pt x="250379" y="652321"/>
                  <a:pt x="251079" y="645786"/>
                  <a:pt x="252008" y="639282"/>
                </a:cubicBezTo>
                <a:cubicBezTo>
                  <a:pt x="252709" y="634374"/>
                  <a:pt x="254453" y="629569"/>
                  <a:pt x="254453" y="624612"/>
                </a:cubicBezTo>
                <a:cubicBezTo>
                  <a:pt x="254453" y="605850"/>
                  <a:pt x="253815" y="587054"/>
                  <a:pt x="252008" y="568379"/>
                </a:cubicBezTo>
                <a:cubicBezTo>
                  <a:pt x="249481" y="542264"/>
                  <a:pt x="249502" y="556032"/>
                  <a:pt x="242229" y="541485"/>
                </a:cubicBezTo>
                <a:cubicBezTo>
                  <a:pt x="241076" y="539180"/>
                  <a:pt x="241606" y="535972"/>
                  <a:pt x="239784" y="534150"/>
                </a:cubicBezTo>
                <a:cubicBezTo>
                  <a:pt x="235628" y="529995"/>
                  <a:pt x="225114" y="524371"/>
                  <a:pt x="225114" y="524371"/>
                </a:cubicBezTo>
                <a:cubicBezTo>
                  <a:pt x="225029" y="524392"/>
                  <a:pt x="209169" y="528092"/>
                  <a:pt x="208000" y="529261"/>
                </a:cubicBezTo>
                <a:cubicBezTo>
                  <a:pt x="206178" y="531083"/>
                  <a:pt x="206984" y="534451"/>
                  <a:pt x="205555" y="536595"/>
                </a:cubicBezTo>
                <a:cubicBezTo>
                  <a:pt x="203637" y="539472"/>
                  <a:pt x="201034" y="541920"/>
                  <a:pt x="198220" y="543930"/>
                </a:cubicBezTo>
                <a:cubicBezTo>
                  <a:pt x="195254" y="546048"/>
                  <a:pt x="191566" y="546945"/>
                  <a:pt x="188441" y="548820"/>
                </a:cubicBezTo>
                <a:cubicBezTo>
                  <a:pt x="183402" y="551844"/>
                  <a:pt x="178661" y="555340"/>
                  <a:pt x="173771" y="558600"/>
                </a:cubicBezTo>
                <a:cubicBezTo>
                  <a:pt x="171326" y="560230"/>
                  <a:pt x="169224" y="562560"/>
                  <a:pt x="166436" y="563489"/>
                </a:cubicBezTo>
                <a:lnTo>
                  <a:pt x="159101" y="565934"/>
                </a:lnTo>
                <a:cubicBezTo>
                  <a:pt x="156656" y="568379"/>
                  <a:pt x="153980" y="570613"/>
                  <a:pt x="151767" y="573269"/>
                </a:cubicBezTo>
                <a:cubicBezTo>
                  <a:pt x="149886" y="575527"/>
                  <a:pt x="149172" y="578768"/>
                  <a:pt x="146877" y="580604"/>
                </a:cubicBezTo>
                <a:cubicBezTo>
                  <a:pt x="144865" y="582214"/>
                  <a:pt x="141987" y="582234"/>
                  <a:pt x="139542" y="583049"/>
                </a:cubicBezTo>
                <a:cubicBezTo>
                  <a:pt x="130577" y="582234"/>
                  <a:pt x="120874" y="584260"/>
                  <a:pt x="112648" y="580604"/>
                </a:cubicBezTo>
                <a:cubicBezTo>
                  <a:pt x="109963" y="579411"/>
                  <a:pt x="115460" y="575347"/>
                  <a:pt x="117538" y="573269"/>
                </a:cubicBezTo>
                <a:cubicBezTo>
                  <a:pt x="119616" y="571191"/>
                  <a:pt x="122616" y="570260"/>
                  <a:pt x="124873" y="568379"/>
                </a:cubicBezTo>
                <a:cubicBezTo>
                  <a:pt x="127529" y="566166"/>
                  <a:pt x="129330" y="562963"/>
                  <a:pt x="132207" y="561045"/>
                </a:cubicBezTo>
                <a:cubicBezTo>
                  <a:pt x="134351" y="559615"/>
                  <a:pt x="137173" y="559615"/>
                  <a:pt x="139542" y="558600"/>
                </a:cubicBezTo>
                <a:cubicBezTo>
                  <a:pt x="142892" y="557164"/>
                  <a:pt x="146062" y="555340"/>
                  <a:pt x="149322" y="553710"/>
                </a:cubicBezTo>
                <a:cubicBezTo>
                  <a:pt x="153667" y="547192"/>
                  <a:pt x="155032" y="544106"/>
                  <a:pt x="161546" y="539040"/>
                </a:cubicBezTo>
                <a:cubicBezTo>
                  <a:pt x="166185" y="535432"/>
                  <a:pt x="170515" y="530686"/>
                  <a:pt x="176216" y="529261"/>
                </a:cubicBezTo>
                <a:cubicBezTo>
                  <a:pt x="179476" y="528446"/>
                  <a:pt x="182777" y="527782"/>
                  <a:pt x="185996" y="526816"/>
                </a:cubicBezTo>
                <a:cubicBezTo>
                  <a:pt x="190933" y="525335"/>
                  <a:pt x="196376" y="524785"/>
                  <a:pt x="200665" y="521926"/>
                </a:cubicBezTo>
                <a:lnTo>
                  <a:pt x="215335" y="512146"/>
                </a:lnTo>
                <a:cubicBezTo>
                  <a:pt x="216965" y="509701"/>
                  <a:pt x="218516" y="507202"/>
                  <a:pt x="220224" y="504811"/>
                </a:cubicBezTo>
                <a:cubicBezTo>
                  <a:pt x="222592" y="501495"/>
                  <a:pt x="225537" y="498570"/>
                  <a:pt x="227559" y="495032"/>
                </a:cubicBezTo>
                <a:cubicBezTo>
                  <a:pt x="228838" y="492794"/>
                  <a:pt x="228851" y="490002"/>
                  <a:pt x="230004" y="487697"/>
                </a:cubicBezTo>
                <a:cubicBezTo>
                  <a:pt x="231318" y="485069"/>
                  <a:pt x="233264" y="482807"/>
                  <a:pt x="234894" y="480362"/>
                </a:cubicBezTo>
                <a:cubicBezTo>
                  <a:pt x="235557" y="476382"/>
                  <a:pt x="236918" y="463517"/>
                  <a:pt x="239784" y="458358"/>
                </a:cubicBezTo>
                <a:cubicBezTo>
                  <a:pt x="242638" y="453221"/>
                  <a:pt x="249564" y="443688"/>
                  <a:pt x="249564" y="443688"/>
                </a:cubicBezTo>
                <a:cubicBezTo>
                  <a:pt x="256081" y="424132"/>
                  <a:pt x="246305" y="446947"/>
                  <a:pt x="259343" y="433909"/>
                </a:cubicBezTo>
                <a:cubicBezTo>
                  <a:pt x="261165" y="432087"/>
                  <a:pt x="260358" y="428718"/>
                  <a:pt x="261788" y="426574"/>
                </a:cubicBezTo>
                <a:cubicBezTo>
                  <a:pt x="263706" y="423697"/>
                  <a:pt x="266909" y="421895"/>
                  <a:pt x="269123" y="419239"/>
                </a:cubicBezTo>
                <a:cubicBezTo>
                  <a:pt x="271004" y="416982"/>
                  <a:pt x="272383" y="414349"/>
                  <a:pt x="274013" y="411904"/>
                </a:cubicBezTo>
                <a:cubicBezTo>
                  <a:pt x="273198" y="402124"/>
                  <a:pt x="275502" y="391556"/>
                  <a:pt x="271568" y="382565"/>
                </a:cubicBezTo>
                <a:cubicBezTo>
                  <a:pt x="268698" y="376005"/>
                  <a:pt x="256359" y="372606"/>
                  <a:pt x="249564" y="370341"/>
                </a:cubicBezTo>
                <a:cubicBezTo>
                  <a:pt x="240599" y="371156"/>
                  <a:pt x="231580" y="371513"/>
                  <a:pt x="222669" y="372786"/>
                </a:cubicBezTo>
                <a:cubicBezTo>
                  <a:pt x="220118" y="373150"/>
                  <a:pt x="217851" y="374672"/>
                  <a:pt x="215335" y="375231"/>
                </a:cubicBezTo>
                <a:cubicBezTo>
                  <a:pt x="185701" y="381817"/>
                  <a:pt x="215640" y="372685"/>
                  <a:pt x="185996" y="382565"/>
                </a:cubicBezTo>
                <a:lnTo>
                  <a:pt x="178661" y="385010"/>
                </a:lnTo>
                <a:cubicBezTo>
                  <a:pt x="176216" y="385825"/>
                  <a:pt x="173470" y="386025"/>
                  <a:pt x="171326" y="387455"/>
                </a:cubicBezTo>
                <a:cubicBezTo>
                  <a:pt x="145951" y="404371"/>
                  <a:pt x="185232" y="378622"/>
                  <a:pt x="154212" y="397235"/>
                </a:cubicBezTo>
                <a:cubicBezTo>
                  <a:pt x="149173" y="400259"/>
                  <a:pt x="144432" y="403755"/>
                  <a:pt x="139542" y="407015"/>
                </a:cubicBezTo>
                <a:lnTo>
                  <a:pt x="117538" y="421684"/>
                </a:lnTo>
                <a:cubicBezTo>
                  <a:pt x="115093" y="423314"/>
                  <a:pt x="112991" y="425645"/>
                  <a:pt x="110203" y="426574"/>
                </a:cubicBezTo>
                <a:lnTo>
                  <a:pt x="102868" y="429019"/>
                </a:lnTo>
                <a:cubicBezTo>
                  <a:pt x="81865" y="443023"/>
                  <a:pt x="108430" y="426240"/>
                  <a:pt x="88199" y="436354"/>
                </a:cubicBezTo>
                <a:cubicBezTo>
                  <a:pt x="69240" y="445832"/>
                  <a:pt x="91966" y="437542"/>
                  <a:pt x="73529" y="443688"/>
                </a:cubicBezTo>
                <a:cubicBezTo>
                  <a:pt x="64564" y="457135"/>
                  <a:pt x="73528" y="445726"/>
                  <a:pt x="61305" y="455913"/>
                </a:cubicBezTo>
                <a:cubicBezTo>
                  <a:pt x="55087" y="461095"/>
                  <a:pt x="54132" y="464925"/>
                  <a:pt x="46635" y="468138"/>
                </a:cubicBezTo>
                <a:cubicBezTo>
                  <a:pt x="43546" y="469462"/>
                  <a:pt x="40086" y="469659"/>
                  <a:pt x="36855" y="470582"/>
                </a:cubicBezTo>
                <a:cubicBezTo>
                  <a:pt x="34377" y="471290"/>
                  <a:pt x="31966" y="472212"/>
                  <a:pt x="29521" y="473027"/>
                </a:cubicBezTo>
                <a:cubicBezTo>
                  <a:pt x="31307" y="462310"/>
                  <a:pt x="29317" y="456728"/>
                  <a:pt x="39300" y="451023"/>
                </a:cubicBezTo>
                <a:cubicBezTo>
                  <a:pt x="42218" y="449356"/>
                  <a:pt x="45820" y="449393"/>
                  <a:pt x="49080" y="448578"/>
                </a:cubicBezTo>
                <a:cubicBezTo>
                  <a:pt x="50399" y="447589"/>
                  <a:pt x="63265" y="437656"/>
                  <a:pt x="66195" y="436354"/>
                </a:cubicBezTo>
                <a:cubicBezTo>
                  <a:pt x="70905" y="434261"/>
                  <a:pt x="75974" y="433094"/>
                  <a:pt x="80864" y="431464"/>
                </a:cubicBezTo>
                <a:cubicBezTo>
                  <a:pt x="83309" y="430649"/>
                  <a:pt x="86055" y="430449"/>
                  <a:pt x="88199" y="429019"/>
                </a:cubicBezTo>
                <a:lnTo>
                  <a:pt x="95534" y="424129"/>
                </a:lnTo>
                <a:cubicBezTo>
                  <a:pt x="109541" y="403115"/>
                  <a:pt x="90892" y="427840"/>
                  <a:pt x="107758" y="414349"/>
                </a:cubicBezTo>
                <a:cubicBezTo>
                  <a:pt x="110052" y="412514"/>
                  <a:pt x="110767" y="409272"/>
                  <a:pt x="112648" y="407015"/>
                </a:cubicBezTo>
                <a:cubicBezTo>
                  <a:pt x="114862" y="404359"/>
                  <a:pt x="117538" y="402125"/>
                  <a:pt x="119983" y="399680"/>
                </a:cubicBezTo>
                <a:lnTo>
                  <a:pt x="124873" y="385010"/>
                </a:lnTo>
                <a:lnTo>
                  <a:pt x="127318" y="377676"/>
                </a:lnTo>
                <a:cubicBezTo>
                  <a:pt x="126503" y="374416"/>
                  <a:pt x="127424" y="370083"/>
                  <a:pt x="124873" y="367896"/>
                </a:cubicBezTo>
                <a:cubicBezTo>
                  <a:pt x="120959" y="364541"/>
                  <a:pt x="115093" y="364636"/>
                  <a:pt x="110203" y="363006"/>
                </a:cubicBezTo>
                <a:lnTo>
                  <a:pt x="102868" y="360561"/>
                </a:lnTo>
                <a:cubicBezTo>
                  <a:pt x="100423" y="359746"/>
                  <a:pt x="98061" y="358621"/>
                  <a:pt x="95534" y="358116"/>
                </a:cubicBezTo>
                <a:cubicBezTo>
                  <a:pt x="87384" y="356486"/>
                  <a:pt x="79282" y="354592"/>
                  <a:pt x="71084" y="353226"/>
                </a:cubicBezTo>
                <a:cubicBezTo>
                  <a:pt x="66194" y="352411"/>
                  <a:pt x="61254" y="351856"/>
                  <a:pt x="56415" y="350781"/>
                </a:cubicBezTo>
                <a:cubicBezTo>
                  <a:pt x="53899" y="350222"/>
                  <a:pt x="51558" y="349044"/>
                  <a:pt x="49080" y="348336"/>
                </a:cubicBezTo>
                <a:cubicBezTo>
                  <a:pt x="45849" y="347413"/>
                  <a:pt x="42519" y="346857"/>
                  <a:pt x="39300" y="345892"/>
                </a:cubicBezTo>
                <a:cubicBezTo>
                  <a:pt x="34363" y="344411"/>
                  <a:pt x="29521" y="342632"/>
                  <a:pt x="24631" y="341002"/>
                </a:cubicBezTo>
                <a:cubicBezTo>
                  <a:pt x="22186" y="340187"/>
                  <a:pt x="19601" y="339710"/>
                  <a:pt x="17296" y="338557"/>
                </a:cubicBezTo>
                <a:cubicBezTo>
                  <a:pt x="5211" y="332515"/>
                  <a:pt x="10974" y="334820"/>
                  <a:pt x="182" y="331222"/>
                </a:cubicBezTo>
                <a:cubicBezTo>
                  <a:pt x="997" y="326332"/>
                  <a:pt x="0" y="320757"/>
                  <a:pt x="2627" y="316553"/>
                </a:cubicBezTo>
                <a:cubicBezTo>
                  <a:pt x="4559" y="313462"/>
                  <a:pt x="8768" y="311877"/>
                  <a:pt x="12406" y="311663"/>
                </a:cubicBezTo>
                <a:cubicBezTo>
                  <a:pt x="23350" y="311019"/>
                  <a:pt x="48089" y="314520"/>
                  <a:pt x="61305" y="316553"/>
                </a:cubicBezTo>
                <a:cubicBezTo>
                  <a:pt x="66204" y="317307"/>
                  <a:pt x="71047" y="318450"/>
                  <a:pt x="75974" y="318997"/>
                </a:cubicBezTo>
                <a:cubicBezTo>
                  <a:pt x="93061" y="320895"/>
                  <a:pt x="127318" y="323887"/>
                  <a:pt x="127318" y="323887"/>
                </a:cubicBezTo>
                <a:cubicBezTo>
                  <a:pt x="142279" y="328875"/>
                  <a:pt x="128541" y="324827"/>
                  <a:pt x="154212" y="328777"/>
                </a:cubicBezTo>
                <a:cubicBezTo>
                  <a:pt x="158319" y="329409"/>
                  <a:pt x="162361" y="330407"/>
                  <a:pt x="166436" y="331222"/>
                </a:cubicBezTo>
                <a:cubicBezTo>
                  <a:pt x="185995" y="330407"/>
                  <a:pt x="205584" y="330124"/>
                  <a:pt x="225114" y="328777"/>
                </a:cubicBezTo>
                <a:cubicBezTo>
                  <a:pt x="229260" y="328491"/>
                  <a:pt x="233448" y="327791"/>
                  <a:pt x="237339" y="326332"/>
                </a:cubicBezTo>
                <a:cubicBezTo>
                  <a:pt x="240090" y="325300"/>
                  <a:pt x="242229" y="323072"/>
                  <a:pt x="244674" y="321442"/>
                </a:cubicBezTo>
                <a:cubicBezTo>
                  <a:pt x="248718" y="309312"/>
                  <a:pt x="250527" y="307218"/>
                  <a:pt x="244674" y="289658"/>
                </a:cubicBezTo>
                <a:cubicBezTo>
                  <a:pt x="243489" y="286105"/>
                  <a:pt x="232851" y="283273"/>
                  <a:pt x="230004" y="282324"/>
                </a:cubicBezTo>
                <a:cubicBezTo>
                  <a:pt x="228374" y="279879"/>
                  <a:pt x="227192" y="277067"/>
                  <a:pt x="225114" y="274989"/>
                </a:cubicBezTo>
                <a:cubicBezTo>
                  <a:pt x="218107" y="267982"/>
                  <a:pt x="218400" y="271631"/>
                  <a:pt x="210445" y="267654"/>
                </a:cubicBezTo>
                <a:cubicBezTo>
                  <a:pt x="207817" y="266340"/>
                  <a:pt x="205795" y="263957"/>
                  <a:pt x="203110" y="262764"/>
                </a:cubicBezTo>
                <a:cubicBezTo>
                  <a:pt x="176919" y="251123"/>
                  <a:pt x="197709" y="264051"/>
                  <a:pt x="181106" y="252985"/>
                </a:cubicBezTo>
                <a:cubicBezTo>
                  <a:pt x="179476" y="250540"/>
                  <a:pt x="178511" y="247486"/>
                  <a:pt x="176216" y="245650"/>
                </a:cubicBezTo>
                <a:cubicBezTo>
                  <a:pt x="174204" y="244040"/>
                  <a:pt x="171359" y="243913"/>
                  <a:pt x="168881" y="243205"/>
                </a:cubicBezTo>
                <a:cubicBezTo>
                  <a:pt x="143017" y="235815"/>
                  <a:pt x="179289" y="247490"/>
                  <a:pt x="144432" y="235870"/>
                </a:cubicBezTo>
                <a:lnTo>
                  <a:pt x="122428" y="228535"/>
                </a:lnTo>
                <a:lnTo>
                  <a:pt x="107758" y="223646"/>
                </a:lnTo>
                <a:cubicBezTo>
                  <a:pt x="101238" y="222016"/>
                  <a:pt x="94789" y="220074"/>
                  <a:pt x="88199" y="218756"/>
                </a:cubicBezTo>
                <a:cubicBezTo>
                  <a:pt x="84124" y="217941"/>
                  <a:pt x="79983" y="217404"/>
                  <a:pt x="75974" y="216311"/>
                </a:cubicBezTo>
                <a:cubicBezTo>
                  <a:pt x="71001" y="214955"/>
                  <a:pt x="66305" y="212671"/>
                  <a:pt x="61305" y="211421"/>
                </a:cubicBezTo>
                <a:lnTo>
                  <a:pt x="51525" y="208976"/>
                </a:lnTo>
                <a:cubicBezTo>
                  <a:pt x="49080" y="207346"/>
                  <a:pt x="46818" y="205400"/>
                  <a:pt x="44190" y="204086"/>
                </a:cubicBezTo>
                <a:cubicBezTo>
                  <a:pt x="40283" y="202132"/>
                  <a:pt x="30731" y="200240"/>
                  <a:pt x="27076" y="199196"/>
                </a:cubicBezTo>
                <a:cubicBezTo>
                  <a:pt x="24598" y="198488"/>
                  <a:pt x="22186" y="197566"/>
                  <a:pt x="19741" y="196751"/>
                </a:cubicBezTo>
                <a:cubicBezTo>
                  <a:pt x="17062" y="188716"/>
                  <a:pt x="14305" y="184259"/>
                  <a:pt x="19741" y="174747"/>
                </a:cubicBezTo>
                <a:cubicBezTo>
                  <a:pt x="21020" y="172509"/>
                  <a:pt x="24631" y="173117"/>
                  <a:pt x="27076" y="172302"/>
                </a:cubicBezTo>
                <a:cubicBezTo>
                  <a:pt x="33596" y="173117"/>
                  <a:pt x="40210" y="173370"/>
                  <a:pt x="46635" y="174747"/>
                </a:cubicBezTo>
                <a:cubicBezTo>
                  <a:pt x="51675" y="175827"/>
                  <a:pt x="56415" y="178007"/>
                  <a:pt x="61305" y="179637"/>
                </a:cubicBezTo>
                <a:lnTo>
                  <a:pt x="83309" y="186972"/>
                </a:lnTo>
                <a:cubicBezTo>
                  <a:pt x="85754" y="187787"/>
                  <a:pt x="88117" y="188912"/>
                  <a:pt x="90644" y="189417"/>
                </a:cubicBezTo>
                <a:cubicBezTo>
                  <a:pt x="94719" y="190232"/>
                  <a:pt x="98837" y="190854"/>
                  <a:pt x="102868" y="191862"/>
                </a:cubicBezTo>
                <a:cubicBezTo>
                  <a:pt x="105368" y="192487"/>
                  <a:pt x="107703" y="193682"/>
                  <a:pt x="110203" y="194307"/>
                </a:cubicBezTo>
                <a:cubicBezTo>
                  <a:pt x="114235" y="195315"/>
                  <a:pt x="118371" y="195850"/>
                  <a:pt x="122428" y="196751"/>
                </a:cubicBezTo>
                <a:cubicBezTo>
                  <a:pt x="144331" y="201618"/>
                  <a:pt x="118100" y="196845"/>
                  <a:pt x="146877" y="201641"/>
                </a:cubicBezTo>
                <a:cubicBezTo>
                  <a:pt x="150137" y="200826"/>
                  <a:pt x="156657" y="202556"/>
                  <a:pt x="156657" y="199196"/>
                </a:cubicBezTo>
                <a:cubicBezTo>
                  <a:pt x="156657" y="193319"/>
                  <a:pt x="146877" y="184527"/>
                  <a:pt x="146877" y="184527"/>
                </a:cubicBezTo>
                <a:cubicBezTo>
                  <a:pt x="146078" y="179733"/>
                  <a:pt x="143452" y="163005"/>
                  <a:pt x="141987" y="157633"/>
                </a:cubicBezTo>
                <a:cubicBezTo>
                  <a:pt x="140631" y="152660"/>
                  <a:pt x="139956" y="147252"/>
                  <a:pt x="137097" y="142963"/>
                </a:cubicBezTo>
                <a:lnTo>
                  <a:pt x="127318" y="128294"/>
                </a:lnTo>
                <a:cubicBezTo>
                  <a:pt x="121803" y="106234"/>
                  <a:pt x="124554" y="115110"/>
                  <a:pt x="119983" y="101400"/>
                </a:cubicBezTo>
                <a:cubicBezTo>
                  <a:pt x="119384" y="96006"/>
                  <a:pt x="114556" y="69258"/>
                  <a:pt x="119983" y="62281"/>
                </a:cubicBezTo>
                <a:cubicBezTo>
                  <a:pt x="123147" y="58213"/>
                  <a:pt x="134652" y="57391"/>
                  <a:pt x="134652" y="57391"/>
                </a:cubicBezTo>
                <a:cubicBezTo>
                  <a:pt x="138727" y="58206"/>
                  <a:pt x="143269" y="57774"/>
                  <a:pt x="146877" y="59836"/>
                </a:cubicBezTo>
                <a:cubicBezTo>
                  <a:pt x="155883" y="64982"/>
                  <a:pt x="154189" y="93894"/>
                  <a:pt x="154212" y="94065"/>
                </a:cubicBezTo>
                <a:cubicBezTo>
                  <a:pt x="155033" y="100221"/>
                  <a:pt x="160003" y="113884"/>
                  <a:pt x="161546" y="118514"/>
                </a:cubicBezTo>
                <a:cubicBezTo>
                  <a:pt x="167689" y="136944"/>
                  <a:pt x="159405" y="114233"/>
                  <a:pt x="168881" y="133184"/>
                </a:cubicBezTo>
                <a:cubicBezTo>
                  <a:pt x="170034" y="135489"/>
                  <a:pt x="169744" y="138484"/>
                  <a:pt x="171326" y="140518"/>
                </a:cubicBezTo>
                <a:cubicBezTo>
                  <a:pt x="175572" y="145977"/>
                  <a:pt x="181106" y="150298"/>
                  <a:pt x="185996" y="155188"/>
                </a:cubicBezTo>
                <a:cubicBezTo>
                  <a:pt x="188441" y="157633"/>
                  <a:pt x="191412" y="159646"/>
                  <a:pt x="193330" y="162523"/>
                </a:cubicBezTo>
                <a:lnTo>
                  <a:pt x="203110" y="177192"/>
                </a:lnTo>
                <a:cubicBezTo>
                  <a:pt x="204740" y="179637"/>
                  <a:pt x="205922" y="182449"/>
                  <a:pt x="208000" y="184527"/>
                </a:cubicBezTo>
                <a:cubicBezTo>
                  <a:pt x="212890" y="189417"/>
                  <a:pt x="218833" y="193442"/>
                  <a:pt x="222669" y="199196"/>
                </a:cubicBezTo>
                <a:cubicBezTo>
                  <a:pt x="229477" y="209408"/>
                  <a:pt x="225481" y="204453"/>
                  <a:pt x="234894" y="213866"/>
                </a:cubicBezTo>
                <a:cubicBezTo>
                  <a:pt x="239191" y="226757"/>
                  <a:pt x="234499" y="216326"/>
                  <a:pt x="244674" y="228535"/>
                </a:cubicBezTo>
                <a:cubicBezTo>
                  <a:pt x="246555" y="230792"/>
                  <a:pt x="247486" y="233792"/>
                  <a:pt x="249564" y="235870"/>
                </a:cubicBezTo>
                <a:cubicBezTo>
                  <a:pt x="256111" y="242417"/>
                  <a:pt x="265645" y="243259"/>
                  <a:pt x="274013" y="245650"/>
                </a:cubicBezTo>
                <a:cubicBezTo>
                  <a:pt x="298566" y="252666"/>
                  <a:pt x="260551" y="242896"/>
                  <a:pt x="291127" y="250540"/>
                </a:cubicBezTo>
                <a:cubicBezTo>
                  <a:pt x="295202" y="249725"/>
                  <a:pt x="299555" y="249783"/>
                  <a:pt x="303352" y="248095"/>
                </a:cubicBezTo>
                <a:cubicBezTo>
                  <a:pt x="311970" y="244265"/>
                  <a:pt x="313403" y="240351"/>
                  <a:pt x="318021" y="233425"/>
                </a:cubicBezTo>
                <a:cubicBezTo>
                  <a:pt x="318836" y="229350"/>
                  <a:pt x="320466" y="225356"/>
                  <a:pt x="320466" y="221201"/>
                </a:cubicBezTo>
                <a:cubicBezTo>
                  <a:pt x="320466" y="205778"/>
                  <a:pt x="317680" y="200617"/>
                  <a:pt x="313131" y="186972"/>
                </a:cubicBezTo>
                <a:cubicBezTo>
                  <a:pt x="312316" y="184527"/>
                  <a:pt x="312115" y="181782"/>
                  <a:pt x="310686" y="179637"/>
                </a:cubicBezTo>
                <a:cubicBezTo>
                  <a:pt x="309056" y="177192"/>
                  <a:pt x="307111" y="174930"/>
                  <a:pt x="305797" y="172302"/>
                </a:cubicBezTo>
                <a:cubicBezTo>
                  <a:pt x="303843" y="168394"/>
                  <a:pt x="301952" y="158844"/>
                  <a:pt x="300907" y="155188"/>
                </a:cubicBezTo>
                <a:cubicBezTo>
                  <a:pt x="300199" y="152710"/>
                  <a:pt x="299892" y="149997"/>
                  <a:pt x="298462" y="147853"/>
                </a:cubicBezTo>
                <a:cubicBezTo>
                  <a:pt x="296544" y="144976"/>
                  <a:pt x="293572" y="142963"/>
                  <a:pt x="291127" y="140518"/>
                </a:cubicBezTo>
                <a:cubicBezTo>
                  <a:pt x="278841" y="103661"/>
                  <a:pt x="295410" y="149080"/>
                  <a:pt x="276458" y="111179"/>
                </a:cubicBezTo>
                <a:cubicBezTo>
                  <a:pt x="270022" y="98307"/>
                  <a:pt x="274145" y="103977"/>
                  <a:pt x="264233" y="94065"/>
                </a:cubicBezTo>
                <a:lnTo>
                  <a:pt x="254453" y="64726"/>
                </a:lnTo>
                <a:lnTo>
                  <a:pt x="252008" y="57391"/>
                </a:lnTo>
                <a:lnTo>
                  <a:pt x="249564" y="50056"/>
                </a:lnTo>
                <a:cubicBezTo>
                  <a:pt x="247583" y="36193"/>
                  <a:pt x="243883" y="19683"/>
                  <a:pt x="249564" y="6048"/>
                </a:cubicBezTo>
                <a:cubicBezTo>
                  <a:pt x="250856" y="2946"/>
                  <a:pt x="256083" y="4418"/>
                  <a:pt x="259343" y="3603"/>
                </a:cubicBezTo>
                <a:cubicBezTo>
                  <a:pt x="261788" y="5233"/>
                  <a:pt x="264842" y="6198"/>
                  <a:pt x="266678" y="8493"/>
                </a:cubicBezTo>
                <a:cubicBezTo>
                  <a:pt x="268288" y="10505"/>
                  <a:pt x="267970" y="13522"/>
                  <a:pt x="269123" y="15827"/>
                </a:cubicBezTo>
                <a:cubicBezTo>
                  <a:pt x="280743" y="39066"/>
                  <a:pt x="266293" y="0"/>
                  <a:pt x="278903" y="37832"/>
                </a:cubicBezTo>
                <a:lnTo>
                  <a:pt x="281347" y="45166"/>
                </a:lnTo>
                <a:cubicBezTo>
                  <a:pt x="282162" y="47611"/>
                  <a:pt x="283287" y="49974"/>
                  <a:pt x="283792" y="52501"/>
                </a:cubicBezTo>
                <a:cubicBezTo>
                  <a:pt x="284607" y="56576"/>
                  <a:pt x="285144" y="60717"/>
                  <a:pt x="286237" y="64726"/>
                </a:cubicBezTo>
                <a:cubicBezTo>
                  <a:pt x="287593" y="69699"/>
                  <a:pt x="289877" y="74395"/>
                  <a:pt x="291127" y="79395"/>
                </a:cubicBezTo>
                <a:cubicBezTo>
                  <a:pt x="291942" y="82655"/>
                  <a:pt x="292649" y="85944"/>
                  <a:pt x="293572" y="89175"/>
                </a:cubicBezTo>
                <a:cubicBezTo>
                  <a:pt x="296934" y="100944"/>
                  <a:pt x="294431" y="93140"/>
                  <a:pt x="303352" y="103845"/>
                </a:cubicBezTo>
                <a:cubicBezTo>
                  <a:pt x="305233" y="106102"/>
                  <a:pt x="305750" y="109622"/>
                  <a:pt x="308242" y="111179"/>
                </a:cubicBezTo>
                <a:cubicBezTo>
                  <a:pt x="312613" y="113911"/>
                  <a:pt x="322911" y="116069"/>
                  <a:pt x="322911" y="116069"/>
                </a:cubicBezTo>
                <a:cubicBezTo>
                  <a:pt x="346535" y="113444"/>
                  <a:pt x="344915" y="121004"/>
                  <a:pt x="344915" y="108734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orme libre 25"/>
          <p:cNvSpPr/>
          <p:nvPr/>
        </p:nvSpPr>
        <p:spPr>
          <a:xfrm>
            <a:off x="2520712" y="4031673"/>
            <a:ext cx="110458" cy="103679"/>
          </a:xfrm>
          <a:custGeom>
            <a:avLst/>
            <a:gdLst>
              <a:gd name="connsiteX0" fmla="*/ 110022 w 110458"/>
              <a:gd name="connsiteY0" fmla="*/ 58678 h 103679"/>
              <a:gd name="connsiteX1" fmla="*/ 102687 w 110458"/>
              <a:gd name="connsiteY1" fmla="*/ 31784 h 103679"/>
              <a:gd name="connsiteX2" fmla="*/ 92907 w 110458"/>
              <a:gd name="connsiteY2" fmla="*/ 17114 h 103679"/>
              <a:gd name="connsiteX3" fmla="*/ 85572 w 110458"/>
              <a:gd name="connsiteY3" fmla="*/ 14669 h 103679"/>
              <a:gd name="connsiteX4" fmla="*/ 78238 w 110458"/>
              <a:gd name="connsiteY4" fmla="*/ 7334 h 103679"/>
              <a:gd name="connsiteX5" fmla="*/ 51344 w 110458"/>
              <a:gd name="connsiteY5" fmla="*/ 0 h 103679"/>
              <a:gd name="connsiteX6" fmla="*/ 31784 w 110458"/>
              <a:gd name="connsiteY6" fmla="*/ 2445 h 103679"/>
              <a:gd name="connsiteX7" fmla="*/ 17115 w 110458"/>
              <a:gd name="connsiteY7" fmla="*/ 12224 h 103679"/>
              <a:gd name="connsiteX8" fmla="*/ 2445 w 110458"/>
              <a:gd name="connsiteY8" fmla="*/ 41563 h 103679"/>
              <a:gd name="connsiteX9" fmla="*/ 0 w 110458"/>
              <a:gd name="connsiteY9" fmla="*/ 48898 h 103679"/>
              <a:gd name="connsiteX10" fmla="*/ 7335 w 110458"/>
              <a:gd name="connsiteY10" fmla="*/ 78237 h 103679"/>
              <a:gd name="connsiteX11" fmla="*/ 22005 w 110458"/>
              <a:gd name="connsiteY11" fmla="*/ 88017 h 103679"/>
              <a:gd name="connsiteX12" fmla="*/ 29339 w 110458"/>
              <a:gd name="connsiteY12" fmla="*/ 90462 h 103679"/>
              <a:gd name="connsiteX13" fmla="*/ 56233 w 110458"/>
              <a:gd name="connsiteY13" fmla="*/ 102686 h 103679"/>
              <a:gd name="connsiteX14" fmla="*/ 73348 w 110458"/>
              <a:gd name="connsiteY14" fmla="*/ 97797 h 103679"/>
              <a:gd name="connsiteX15" fmla="*/ 80683 w 110458"/>
              <a:gd name="connsiteY15" fmla="*/ 92907 h 103679"/>
              <a:gd name="connsiteX16" fmla="*/ 88017 w 110458"/>
              <a:gd name="connsiteY16" fmla="*/ 85572 h 103679"/>
              <a:gd name="connsiteX17" fmla="*/ 92907 w 110458"/>
              <a:gd name="connsiteY17" fmla="*/ 78237 h 103679"/>
              <a:gd name="connsiteX18" fmla="*/ 100242 w 110458"/>
              <a:gd name="connsiteY18" fmla="*/ 75792 h 103679"/>
              <a:gd name="connsiteX19" fmla="*/ 110022 w 110458"/>
              <a:gd name="connsiteY19" fmla="*/ 58678 h 10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0458" h="103679">
                <a:moveTo>
                  <a:pt x="110022" y="58678"/>
                </a:moveTo>
                <a:cubicBezTo>
                  <a:pt x="110430" y="51343"/>
                  <a:pt x="108891" y="50396"/>
                  <a:pt x="102687" y="31784"/>
                </a:cubicBezTo>
                <a:cubicBezTo>
                  <a:pt x="100123" y="24094"/>
                  <a:pt x="100756" y="22347"/>
                  <a:pt x="92907" y="17114"/>
                </a:cubicBezTo>
                <a:cubicBezTo>
                  <a:pt x="90763" y="15684"/>
                  <a:pt x="88017" y="15484"/>
                  <a:pt x="85572" y="14669"/>
                </a:cubicBezTo>
                <a:cubicBezTo>
                  <a:pt x="83127" y="12224"/>
                  <a:pt x="81260" y="9013"/>
                  <a:pt x="78238" y="7334"/>
                </a:cubicBezTo>
                <a:cubicBezTo>
                  <a:pt x="71262" y="3459"/>
                  <a:pt x="59241" y="1580"/>
                  <a:pt x="51344" y="0"/>
                </a:cubicBezTo>
                <a:cubicBezTo>
                  <a:pt x="44824" y="815"/>
                  <a:pt x="37972" y="235"/>
                  <a:pt x="31784" y="2445"/>
                </a:cubicBezTo>
                <a:cubicBezTo>
                  <a:pt x="26250" y="4421"/>
                  <a:pt x="17115" y="12224"/>
                  <a:pt x="17115" y="12224"/>
                </a:cubicBezTo>
                <a:cubicBezTo>
                  <a:pt x="4476" y="31182"/>
                  <a:pt x="9193" y="21319"/>
                  <a:pt x="2445" y="41563"/>
                </a:cubicBezTo>
                <a:lnTo>
                  <a:pt x="0" y="48898"/>
                </a:lnTo>
                <a:cubicBezTo>
                  <a:pt x="575" y="52349"/>
                  <a:pt x="3702" y="75815"/>
                  <a:pt x="7335" y="78237"/>
                </a:cubicBezTo>
                <a:cubicBezTo>
                  <a:pt x="12225" y="81497"/>
                  <a:pt x="16430" y="86158"/>
                  <a:pt x="22005" y="88017"/>
                </a:cubicBezTo>
                <a:cubicBezTo>
                  <a:pt x="24450" y="88832"/>
                  <a:pt x="27086" y="89211"/>
                  <a:pt x="29339" y="90462"/>
                </a:cubicBezTo>
                <a:cubicBezTo>
                  <a:pt x="53130" y="103679"/>
                  <a:pt x="34242" y="98287"/>
                  <a:pt x="56233" y="102686"/>
                </a:cubicBezTo>
                <a:cubicBezTo>
                  <a:pt x="59360" y="101904"/>
                  <a:pt x="69845" y="99548"/>
                  <a:pt x="73348" y="97797"/>
                </a:cubicBezTo>
                <a:cubicBezTo>
                  <a:pt x="75976" y="96483"/>
                  <a:pt x="78426" y="94788"/>
                  <a:pt x="80683" y="92907"/>
                </a:cubicBezTo>
                <a:cubicBezTo>
                  <a:pt x="83339" y="90693"/>
                  <a:pt x="85804" y="88228"/>
                  <a:pt x="88017" y="85572"/>
                </a:cubicBezTo>
                <a:cubicBezTo>
                  <a:pt x="89898" y="83314"/>
                  <a:pt x="90612" y="80073"/>
                  <a:pt x="92907" y="78237"/>
                </a:cubicBezTo>
                <a:cubicBezTo>
                  <a:pt x="94919" y="76627"/>
                  <a:pt x="97797" y="76607"/>
                  <a:pt x="100242" y="75792"/>
                </a:cubicBezTo>
                <a:cubicBezTo>
                  <a:pt x="110458" y="65576"/>
                  <a:pt x="109614" y="66013"/>
                  <a:pt x="110022" y="5867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2195736" y="3717032"/>
            <a:ext cx="720080" cy="720080"/>
          </a:xfrm>
          <a:prstGeom prst="ellipse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Forme libre 27"/>
          <p:cNvSpPr/>
          <p:nvPr/>
        </p:nvSpPr>
        <p:spPr>
          <a:xfrm>
            <a:off x="2045073" y="3493748"/>
            <a:ext cx="1010878" cy="536483"/>
          </a:xfrm>
          <a:custGeom>
            <a:avLst/>
            <a:gdLst>
              <a:gd name="connsiteX0" fmla="*/ 986189 w 1010878"/>
              <a:gd name="connsiteY0" fmla="*/ 491556 h 536483"/>
              <a:gd name="connsiteX1" fmla="*/ 972976 w 1010878"/>
              <a:gd name="connsiteY1" fmla="*/ 451914 h 536483"/>
              <a:gd name="connsiteX2" fmla="*/ 959762 w 1010878"/>
              <a:gd name="connsiteY2" fmla="*/ 433415 h 536483"/>
              <a:gd name="connsiteX3" fmla="*/ 951833 w 1010878"/>
              <a:gd name="connsiteY3" fmla="*/ 417558 h 536483"/>
              <a:gd name="connsiteX4" fmla="*/ 946548 w 1010878"/>
              <a:gd name="connsiteY4" fmla="*/ 401702 h 536483"/>
              <a:gd name="connsiteX5" fmla="*/ 941262 w 1010878"/>
              <a:gd name="connsiteY5" fmla="*/ 393773 h 536483"/>
              <a:gd name="connsiteX6" fmla="*/ 935977 w 1010878"/>
              <a:gd name="connsiteY6" fmla="*/ 377917 h 536483"/>
              <a:gd name="connsiteX7" fmla="*/ 930691 w 1010878"/>
              <a:gd name="connsiteY7" fmla="*/ 369988 h 536483"/>
              <a:gd name="connsiteX8" fmla="*/ 925406 w 1010878"/>
              <a:gd name="connsiteY8" fmla="*/ 354132 h 536483"/>
              <a:gd name="connsiteX9" fmla="*/ 922763 w 1010878"/>
              <a:gd name="connsiteY9" fmla="*/ 346203 h 536483"/>
              <a:gd name="connsiteX10" fmla="*/ 917477 w 1010878"/>
              <a:gd name="connsiteY10" fmla="*/ 338275 h 536483"/>
              <a:gd name="connsiteX11" fmla="*/ 912192 w 1010878"/>
              <a:gd name="connsiteY11" fmla="*/ 322418 h 536483"/>
              <a:gd name="connsiteX12" fmla="*/ 906906 w 1010878"/>
              <a:gd name="connsiteY12" fmla="*/ 314490 h 536483"/>
              <a:gd name="connsiteX13" fmla="*/ 904263 w 1010878"/>
              <a:gd name="connsiteY13" fmla="*/ 306562 h 536483"/>
              <a:gd name="connsiteX14" fmla="*/ 896335 w 1010878"/>
              <a:gd name="connsiteY14" fmla="*/ 298634 h 536483"/>
              <a:gd name="connsiteX15" fmla="*/ 885764 w 1010878"/>
              <a:gd name="connsiteY15" fmla="*/ 282777 h 536483"/>
              <a:gd name="connsiteX16" fmla="*/ 877836 w 1010878"/>
              <a:gd name="connsiteY16" fmla="*/ 266920 h 536483"/>
              <a:gd name="connsiteX17" fmla="*/ 867265 w 1010878"/>
              <a:gd name="connsiteY17" fmla="*/ 258992 h 536483"/>
              <a:gd name="connsiteX18" fmla="*/ 859336 w 1010878"/>
              <a:gd name="connsiteY18" fmla="*/ 251064 h 536483"/>
              <a:gd name="connsiteX19" fmla="*/ 840837 w 1010878"/>
              <a:gd name="connsiteY19" fmla="*/ 237850 h 536483"/>
              <a:gd name="connsiteX20" fmla="*/ 832909 w 1010878"/>
              <a:gd name="connsiteY20" fmla="*/ 235207 h 536483"/>
              <a:gd name="connsiteX21" fmla="*/ 819695 w 1010878"/>
              <a:gd name="connsiteY21" fmla="*/ 221993 h 536483"/>
              <a:gd name="connsiteX22" fmla="*/ 811766 w 1010878"/>
              <a:gd name="connsiteY22" fmla="*/ 214065 h 536483"/>
              <a:gd name="connsiteX23" fmla="*/ 806481 w 1010878"/>
              <a:gd name="connsiteY23" fmla="*/ 206136 h 536483"/>
              <a:gd name="connsiteX24" fmla="*/ 798552 w 1010878"/>
              <a:gd name="connsiteY24" fmla="*/ 203494 h 536483"/>
              <a:gd name="connsiteX25" fmla="*/ 774767 w 1010878"/>
              <a:gd name="connsiteY25" fmla="*/ 190280 h 536483"/>
              <a:gd name="connsiteX26" fmla="*/ 753625 w 1010878"/>
              <a:gd name="connsiteY26" fmla="*/ 184994 h 536483"/>
              <a:gd name="connsiteX27" fmla="*/ 737769 w 1010878"/>
              <a:gd name="connsiteY27" fmla="*/ 179709 h 536483"/>
              <a:gd name="connsiteX28" fmla="*/ 729840 w 1010878"/>
              <a:gd name="connsiteY28" fmla="*/ 177066 h 536483"/>
              <a:gd name="connsiteX29" fmla="*/ 711341 w 1010878"/>
              <a:gd name="connsiteY29" fmla="*/ 169138 h 536483"/>
              <a:gd name="connsiteX30" fmla="*/ 703413 w 1010878"/>
              <a:gd name="connsiteY30" fmla="*/ 163852 h 536483"/>
              <a:gd name="connsiteX31" fmla="*/ 687556 w 1010878"/>
              <a:gd name="connsiteY31" fmla="*/ 158566 h 536483"/>
              <a:gd name="connsiteX32" fmla="*/ 671699 w 1010878"/>
              <a:gd name="connsiteY32" fmla="*/ 150638 h 536483"/>
              <a:gd name="connsiteX33" fmla="*/ 645272 w 1010878"/>
              <a:gd name="connsiteY33" fmla="*/ 142710 h 536483"/>
              <a:gd name="connsiteX34" fmla="*/ 616201 w 1010878"/>
              <a:gd name="connsiteY34" fmla="*/ 132139 h 536483"/>
              <a:gd name="connsiteX35" fmla="*/ 565988 w 1010878"/>
              <a:gd name="connsiteY35" fmla="*/ 124210 h 536483"/>
              <a:gd name="connsiteX36" fmla="*/ 521061 w 1010878"/>
              <a:gd name="connsiteY36" fmla="*/ 118925 h 536483"/>
              <a:gd name="connsiteX37" fmla="*/ 431207 w 1010878"/>
              <a:gd name="connsiteY37" fmla="*/ 121568 h 536483"/>
              <a:gd name="connsiteX38" fmla="*/ 415350 w 1010878"/>
              <a:gd name="connsiteY38" fmla="*/ 126853 h 536483"/>
              <a:gd name="connsiteX39" fmla="*/ 391565 w 1010878"/>
              <a:gd name="connsiteY39" fmla="*/ 140067 h 536483"/>
              <a:gd name="connsiteX40" fmla="*/ 383637 w 1010878"/>
              <a:gd name="connsiteY40" fmla="*/ 147995 h 536483"/>
              <a:gd name="connsiteX41" fmla="*/ 365137 w 1010878"/>
              <a:gd name="connsiteY41" fmla="*/ 153281 h 536483"/>
              <a:gd name="connsiteX42" fmla="*/ 357209 w 1010878"/>
              <a:gd name="connsiteY42" fmla="*/ 158566 h 536483"/>
              <a:gd name="connsiteX43" fmla="*/ 333424 w 1010878"/>
              <a:gd name="connsiteY43" fmla="*/ 166495 h 536483"/>
              <a:gd name="connsiteX44" fmla="*/ 325496 w 1010878"/>
              <a:gd name="connsiteY44" fmla="*/ 169138 h 536483"/>
              <a:gd name="connsiteX45" fmla="*/ 314925 w 1010878"/>
              <a:gd name="connsiteY45" fmla="*/ 171780 h 536483"/>
              <a:gd name="connsiteX46" fmla="*/ 296425 w 1010878"/>
              <a:gd name="connsiteY46" fmla="*/ 177066 h 536483"/>
              <a:gd name="connsiteX47" fmla="*/ 285854 w 1010878"/>
              <a:gd name="connsiteY47" fmla="*/ 184994 h 536483"/>
              <a:gd name="connsiteX48" fmla="*/ 262069 w 1010878"/>
              <a:gd name="connsiteY48" fmla="*/ 195565 h 536483"/>
              <a:gd name="connsiteX49" fmla="*/ 246213 w 1010878"/>
              <a:gd name="connsiteY49" fmla="*/ 206136 h 536483"/>
              <a:gd name="connsiteX50" fmla="*/ 235641 w 1010878"/>
              <a:gd name="connsiteY50" fmla="*/ 211422 h 536483"/>
              <a:gd name="connsiteX51" fmla="*/ 225070 w 1010878"/>
              <a:gd name="connsiteY51" fmla="*/ 219350 h 536483"/>
              <a:gd name="connsiteX52" fmla="*/ 209214 w 1010878"/>
              <a:gd name="connsiteY52" fmla="*/ 229921 h 536483"/>
              <a:gd name="connsiteX53" fmla="*/ 193357 w 1010878"/>
              <a:gd name="connsiteY53" fmla="*/ 240492 h 536483"/>
              <a:gd name="connsiteX54" fmla="*/ 182786 w 1010878"/>
              <a:gd name="connsiteY54" fmla="*/ 253706 h 536483"/>
              <a:gd name="connsiteX55" fmla="*/ 177500 w 1010878"/>
              <a:gd name="connsiteY55" fmla="*/ 264277 h 536483"/>
              <a:gd name="connsiteX56" fmla="*/ 169572 w 1010878"/>
              <a:gd name="connsiteY56" fmla="*/ 272206 h 536483"/>
              <a:gd name="connsiteX57" fmla="*/ 161644 w 1010878"/>
              <a:gd name="connsiteY57" fmla="*/ 282777 h 536483"/>
              <a:gd name="connsiteX58" fmla="*/ 156358 w 1010878"/>
              <a:gd name="connsiteY58" fmla="*/ 290705 h 536483"/>
              <a:gd name="connsiteX59" fmla="*/ 148430 w 1010878"/>
              <a:gd name="connsiteY59" fmla="*/ 298634 h 536483"/>
              <a:gd name="connsiteX60" fmla="*/ 143144 w 1010878"/>
              <a:gd name="connsiteY60" fmla="*/ 317133 h 536483"/>
              <a:gd name="connsiteX61" fmla="*/ 140502 w 1010878"/>
              <a:gd name="connsiteY61" fmla="*/ 325061 h 536483"/>
              <a:gd name="connsiteX62" fmla="*/ 129930 w 1010878"/>
              <a:gd name="connsiteY62" fmla="*/ 340918 h 536483"/>
              <a:gd name="connsiteX63" fmla="*/ 124645 w 1010878"/>
              <a:gd name="connsiteY63" fmla="*/ 348846 h 536483"/>
              <a:gd name="connsiteX64" fmla="*/ 114074 w 1010878"/>
              <a:gd name="connsiteY64" fmla="*/ 369988 h 536483"/>
              <a:gd name="connsiteX65" fmla="*/ 108788 w 1010878"/>
              <a:gd name="connsiteY65" fmla="*/ 377917 h 536483"/>
              <a:gd name="connsiteX66" fmla="*/ 95574 w 1010878"/>
              <a:gd name="connsiteY66" fmla="*/ 401702 h 536483"/>
              <a:gd name="connsiteX67" fmla="*/ 92932 w 1010878"/>
              <a:gd name="connsiteY67" fmla="*/ 409630 h 536483"/>
              <a:gd name="connsiteX68" fmla="*/ 82361 w 1010878"/>
              <a:gd name="connsiteY68" fmla="*/ 425487 h 536483"/>
              <a:gd name="connsiteX69" fmla="*/ 74432 w 1010878"/>
              <a:gd name="connsiteY69" fmla="*/ 441343 h 536483"/>
              <a:gd name="connsiteX70" fmla="*/ 66504 w 1010878"/>
              <a:gd name="connsiteY70" fmla="*/ 457200 h 536483"/>
              <a:gd name="connsiteX71" fmla="*/ 53290 w 1010878"/>
              <a:gd name="connsiteY71" fmla="*/ 491556 h 536483"/>
              <a:gd name="connsiteX72" fmla="*/ 37433 w 1010878"/>
              <a:gd name="connsiteY72" fmla="*/ 504770 h 536483"/>
              <a:gd name="connsiteX73" fmla="*/ 24219 w 1010878"/>
              <a:gd name="connsiteY73" fmla="*/ 502127 h 536483"/>
              <a:gd name="connsiteX74" fmla="*/ 8363 w 1010878"/>
              <a:gd name="connsiteY74" fmla="*/ 491556 h 536483"/>
              <a:gd name="connsiteX75" fmla="*/ 435 w 1010878"/>
              <a:gd name="connsiteY75" fmla="*/ 446629 h 536483"/>
              <a:gd name="connsiteX76" fmla="*/ 5720 w 1010878"/>
              <a:gd name="connsiteY76" fmla="*/ 399059 h 536483"/>
              <a:gd name="connsiteX77" fmla="*/ 8363 w 1010878"/>
              <a:gd name="connsiteY77" fmla="*/ 388488 h 536483"/>
              <a:gd name="connsiteX78" fmla="*/ 13648 w 1010878"/>
              <a:gd name="connsiteY78" fmla="*/ 380560 h 536483"/>
              <a:gd name="connsiteX79" fmla="*/ 21577 w 1010878"/>
              <a:gd name="connsiteY79" fmla="*/ 354132 h 536483"/>
              <a:gd name="connsiteX80" fmla="*/ 34791 w 1010878"/>
              <a:gd name="connsiteY80" fmla="*/ 332990 h 536483"/>
              <a:gd name="connsiteX81" fmla="*/ 50647 w 1010878"/>
              <a:gd name="connsiteY81" fmla="*/ 306562 h 536483"/>
              <a:gd name="connsiteX82" fmla="*/ 55933 w 1010878"/>
              <a:gd name="connsiteY82" fmla="*/ 298634 h 536483"/>
              <a:gd name="connsiteX83" fmla="*/ 63861 w 1010878"/>
              <a:gd name="connsiteY83" fmla="*/ 288062 h 536483"/>
              <a:gd name="connsiteX84" fmla="*/ 71789 w 1010878"/>
              <a:gd name="connsiteY84" fmla="*/ 274849 h 536483"/>
              <a:gd name="connsiteX85" fmla="*/ 85003 w 1010878"/>
              <a:gd name="connsiteY85" fmla="*/ 261635 h 536483"/>
              <a:gd name="connsiteX86" fmla="*/ 95574 w 1010878"/>
              <a:gd name="connsiteY86" fmla="*/ 245778 h 536483"/>
              <a:gd name="connsiteX87" fmla="*/ 100860 w 1010878"/>
              <a:gd name="connsiteY87" fmla="*/ 237850 h 536483"/>
              <a:gd name="connsiteX88" fmla="*/ 116717 w 1010878"/>
              <a:gd name="connsiteY88" fmla="*/ 216707 h 536483"/>
              <a:gd name="connsiteX89" fmla="*/ 122002 w 1010878"/>
              <a:gd name="connsiteY89" fmla="*/ 208779 h 536483"/>
              <a:gd name="connsiteX90" fmla="*/ 129930 w 1010878"/>
              <a:gd name="connsiteY90" fmla="*/ 200851 h 536483"/>
              <a:gd name="connsiteX91" fmla="*/ 140502 w 1010878"/>
              <a:gd name="connsiteY91" fmla="*/ 184994 h 536483"/>
              <a:gd name="connsiteX92" fmla="*/ 143144 w 1010878"/>
              <a:gd name="connsiteY92" fmla="*/ 177066 h 536483"/>
              <a:gd name="connsiteX93" fmla="*/ 159001 w 1010878"/>
              <a:gd name="connsiteY93" fmla="*/ 161209 h 536483"/>
              <a:gd name="connsiteX94" fmla="*/ 185429 w 1010878"/>
              <a:gd name="connsiteY94" fmla="*/ 134781 h 536483"/>
              <a:gd name="connsiteX95" fmla="*/ 196000 w 1010878"/>
              <a:gd name="connsiteY95" fmla="*/ 126853 h 536483"/>
              <a:gd name="connsiteX96" fmla="*/ 206571 w 1010878"/>
              <a:gd name="connsiteY96" fmla="*/ 118925 h 536483"/>
              <a:gd name="connsiteX97" fmla="*/ 222428 w 1010878"/>
              <a:gd name="connsiteY97" fmla="*/ 110997 h 536483"/>
              <a:gd name="connsiteX98" fmla="*/ 238284 w 1010878"/>
              <a:gd name="connsiteY98" fmla="*/ 105711 h 536483"/>
              <a:gd name="connsiteX99" fmla="*/ 246213 w 1010878"/>
              <a:gd name="connsiteY99" fmla="*/ 103068 h 536483"/>
              <a:gd name="connsiteX100" fmla="*/ 256784 w 1010878"/>
              <a:gd name="connsiteY100" fmla="*/ 97783 h 536483"/>
              <a:gd name="connsiteX101" fmla="*/ 275283 w 1010878"/>
              <a:gd name="connsiteY101" fmla="*/ 92497 h 536483"/>
              <a:gd name="connsiteX102" fmla="*/ 288497 w 1010878"/>
              <a:gd name="connsiteY102" fmla="*/ 87212 h 536483"/>
              <a:gd name="connsiteX103" fmla="*/ 320210 w 1010878"/>
              <a:gd name="connsiteY103" fmla="*/ 81926 h 536483"/>
              <a:gd name="connsiteX104" fmla="*/ 343995 w 1010878"/>
              <a:gd name="connsiteY104" fmla="*/ 76640 h 536483"/>
              <a:gd name="connsiteX105" fmla="*/ 357209 w 1010878"/>
              <a:gd name="connsiteY105" fmla="*/ 73998 h 536483"/>
              <a:gd name="connsiteX106" fmla="*/ 365137 w 1010878"/>
              <a:gd name="connsiteY106" fmla="*/ 71355 h 536483"/>
              <a:gd name="connsiteX107" fmla="*/ 380994 w 1010878"/>
              <a:gd name="connsiteY107" fmla="*/ 68712 h 536483"/>
              <a:gd name="connsiteX108" fmla="*/ 391565 w 1010878"/>
              <a:gd name="connsiteY108" fmla="*/ 66069 h 536483"/>
              <a:gd name="connsiteX109" fmla="*/ 404779 w 1010878"/>
              <a:gd name="connsiteY109" fmla="*/ 63427 h 536483"/>
              <a:gd name="connsiteX110" fmla="*/ 431207 w 1010878"/>
              <a:gd name="connsiteY110" fmla="*/ 55498 h 536483"/>
              <a:gd name="connsiteX111" fmla="*/ 454992 w 1010878"/>
              <a:gd name="connsiteY111" fmla="*/ 47570 h 536483"/>
              <a:gd name="connsiteX112" fmla="*/ 462920 w 1010878"/>
              <a:gd name="connsiteY112" fmla="*/ 44927 h 536483"/>
              <a:gd name="connsiteX113" fmla="*/ 470848 w 1010878"/>
              <a:gd name="connsiteY113" fmla="*/ 42284 h 536483"/>
              <a:gd name="connsiteX114" fmla="*/ 481419 w 1010878"/>
              <a:gd name="connsiteY114" fmla="*/ 39642 h 536483"/>
              <a:gd name="connsiteX115" fmla="*/ 497276 w 1010878"/>
              <a:gd name="connsiteY115" fmla="*/ 31713 h 536483"/>
              <a:gd name="connsiteX116" fmla="*/ 507847 w 1010878"/>
              <a:gd name="connsiteY116" fmla="*/ 26428 h 536483"/>
              <a:gd name="connsiteX117" fmla="*/ 523704 w 1010878"/>
              <a:gd name="connsiteY117" fmla="*/ 21142 h 536483"/>
              <a:gd name="connsiteX118" fmla="*/ 589773 w 1010878"/>
              <a:gd name="connsiteY118" fmla="*/ 26428 h 536483"/>
              <a:gd name="connsiteX119" fmla="*/ 605630 w 1010878"/>
              <a:gd name="connsiteY119" fmla="*/ 31713 h 536483"/>
              <a:gd name="connsiteX120" fmla="*/ 629415 w 1010878"/>
              <a:gd name="connsiteY120" fmla="*/ 44927 h 536483"/>
              <a:gd name="connsiteX121" fmla="*/ 639986 w 1010878"/>
              <a:gd name="connsiteY121" fmla="*/ 52855 h 536483"/>
              <a:gd name="connsiteX122" fmla="*/ 647914 w 1010878"/>
              <a:gd name="connsiteY122" fmla="*/ 55498 h 536483"/>
              <a:gd name="connsiteX123" fmla="*/ 616201 w 1010878"/>
              <a:gd name="connsiteY123" fmla="*/ 47570 h 536483"/>
              <a:gd name="connsiteX124" fmla="*/ 608273 w 1010878"/>
              <a:gd name="connsiteY124" fmla="*/ 42284 h 536483"/>
              <a:gd name="connsiteX125" fmla="*/ 579202 w 1010878"/>
              <a:gd name="connsiteY125" fmla="*/ 36999 h 536483"/>
              <a:gd name="connsiteX126" fmla="*/ 531632 w 1010878"/>
              <a:gd name="connsiteY126" fmla="*/ 31713 h 536483"/>
              <a:gd name="connsiteX127" fmla="*/ 457635 w 1010878"/>
              <a:gd name="connsiteY127" fmla="*/ 34356 h 536483"/>
              <a:gd name="connsiteX128" fmla="*/ 439135 w 1010878"/>
              <a:gd name="connsiteY128" fmla="*/ 36999 h 536483"/>
              <a:gd name="connsiteX129" fmla="*/ 407422 w 1010878"/>
              <a:gd name="connsiteY129" fmla="*/ 39642 h 536483"/>
              <a:gd name="connsiteX130" fmla="*/ 394208 w 1010878"/>
              <a:gd name="connsiteY130" fmla="*/ 42284 h 536483"/>
              <a:gd name="connsiteX131" fmla="*/ 365137 w 1010878"/>
              <a:gd name="connsiteY131" fmla="*/ 47570 h 536483"/>
              <a:gd name="connsiteX132" fmla="*/ 349281 w 1010878"/>
              <a:gd name="connsiteY132" fmla="*/ 52855 h 536483"/>
              <a:gd name="connsiteX133" fmla="*/ 341352 w 1010878"/>
              <a:gd name="connsiteY133" fmla="*/ 55498 h 536483"/>
              <a:gd name="connsiteX134" fmla="*/ 322853 w 1010878"/>
              <a:gd name="connsiteY134" fmla="*/ 63427 h 536483"/>
              <a:gd name="connsiteX135" fmla="*/ 314925 w 1010878"/>
              <a:gd name="connsiteY135" fmla="*/ 68712 h 536483"/>
              <a:gd name="connsiteX136" fmla="*/ 299068 w 1010878"/>
              <a:gd name="connsiteY136" fmla="*/ 76640 h 536483"/>
              <a:gd name="connsiteX137" fmla="*/ 296425 w 1010878"/>
              <a:gd name="connsiteY137" fmla="*/ 66069 h 536483"/>
              <a:gd name="connsiteX138" fmla="*/ 306996 w 1010878"/>
              <a:gd name="connsiteY138" fmla="*/ 58141 h 536483"/>
              <a:gd name="connsiteX139" fmla="*/ 314925 w 1010878"/>
              <a:gd name="connsiteY139" fmla="*/ 50213 h 536483"/>
              <a:gd name="connsiteX140" fmla="*/ 338710 w 1010878"/>
              <a:gd name="connsiteY140" fmla="*/ 34356 h 536483"/>
              <a:gd name="connsiteX141" fmla="*/ 349281 w 1010878"/>
              <a:gd name="connsiteY141" fmla="*/ 29070 h 536483"/>
              <a:gd name="connsiteX142" fmla="*/ 362495 w 1010878"/>
              <a:gd name="connsiteY142" fmla="*/ 23785 h 536483"/>
              <a:gd name="connsiteX143" fmla="*/ 380994 w 1010878"/>
              <a:gd name="connsiteY143" fmla="*/ 15857 h 536483"/>
              <a:gd name="connsiteX144" fmla="*/ 404779 w 1010878"/>
              <a:gd name="connsiteY144" fmla="*/ 5286 h 536483"/>
              <a:gd name="connsiteX145" fmla="*/ 420636 w 1010878"/>
              <a:gd name="connsiteY145" fmla="*/ 0 h 536483"/>
              <a:gd name="connsiteX146" fmla="*/ 521061 w 1010878"/>
              <a:gd name="connsiteY146" fmla="*/ 5286 h 536483"/>
              <a:gd name="connsiteX147" fmla="*/ 528989 w 1010878"/>
              <a:gd name="connsiteY147" fmla="*/ 7928 h 536483"/>
              <a:gd name="connsiteX148" fmla="*/ 558060 w 1010878"/>
              <a:gd name="connsiteY148" fmla="*/ 13214 h 536483"/>
              <a:gd name="connsiteX149" fmla="*/ 573917 w 1010878"/>
              <a:gd name="connsiteY149" fmla="*/ 18499 h 536483"/>
              <a:gd name="connsiteX150" fmla="*/ 581845 w 1010878"/>
              <a:gd name="connsiteY150" fmla="*/ 21142 h 536483"/>
              <a:gd name="connsiteX151" fmla="*/ 589773 w 1010878"/>
              <a:gd name="connsiteY151" fmla="*/ 26428 h 536483"/>
              <a:gd name="connsiteX152" fmla="*/ 616201 w 1010878"/>
              <a:gd name="connsiteY152" fmla="*/ 34356 h 536483"/>
              <a:gd name="connsiteX153" fmla="*/ 642629 w 1010878"/>
              <a:gd name="connsiteY153" fmla="*/ 52855 h 536483"/>
              <a:gd name="connsiteX154" fmla="*/ 650557 w 1010878"/>
              <a:gd name="connsiteY154" fmla="*/ 58141 h 536483"/>
              <a:gd name="connsiteX155" fmla="*/ 658485 w 1010878"/>
              <a:gd name="connsiteY155" fmla="*/ 68712 h 536483"/>
              <a:gd name="connsiteX156" fmla="*/ 674342 w 1010878"/>
              <a:gd name="connsiteY156" fmla="*/ 79283 h 536483"/>
              <a:gd name="connsiteX157" fmla="*/ 682270 w 1010878"/>
              <a:gd name="connsiteY157" fmla="*/ 84569 h 536483"/>
              <a:gd name="connsiteX158" fmla="*/ 690199 w 1010878"/>
              <a:gd name="connsiteY158" fmla="*/ 89854 h 536483"/>
              <a:gd name="connsiteX159" fmla="*/ 700770 w 1010878"/>
              <a:gd name="connsiteY159" fmla="*/ 105711 h 536483"/>
              <a:gd name="connsiteX160" fmla="*/ 727198 w 1010878"/>
              <a:gd name="connsiteY160" fmla="*/ 137424 h 536483"/>
              <a:gd name="connsiteX161" fmla="*/ 735126 w 1010878"/>
              <a:gd name="connsiteY161" fmla="*/ 147995 h 536483"/>
              <a:gd name="connsiteX162" fmla="*/ 740411 w 1010878"/>
              <a:gd name="connsiteY162" fmla="*/ 155924 h 536483"/>
              <a:gd name="connsiteX163" fmla="*/ 750982 w 1010878"/>
              <a:gd name="connsiteY163" fmla="*/ 163852 h 536483"/>
              <a:gd name="connsiteX164" fmla="*/ 764196 w 1010878"/>
              <a:gd name="connsiteY164" fmla="*/ 177066 h 536483"/>
              <a:gd name="connsiteX165" fmla="*/ 766839 w 1010878"/>
              <a:gd name="connsiteY165" fmla="*/ 184994 h 536483"/>
              <a:gd name="connsiteX166" fmla="*/ 782696 w 1010878"/>
              <a:gd name="connsiteY166" fmla="*/ 195565 h 536483"/>
              <a:gd name="connsiteX167" fmla="*/ 785339 w 1010878"/>
              <a:gd name="connsiteY167" fmla="*/ 187637 h 536483"/>
              <a:gd name="connsiteX168" fmla="*/ 782696 w 1010878"/>
              <a:gd name="connsiteY168" fmla="*/ 179709 h 536483"/>
              <a:gd name="connsiteX169" fmla="*/ 764196 w 1010878"/>
              <a:gd name="connsiteY169" fmla="*/ 155924 h 536483"/>
              <a:gd name="connsiteX170" fmla="*/ 748340 w 1010878"/>
              <a:gd name="connsiteY170" fmla="*/ 140067 h 536483"/>
              <a:gd name="connsiteX171" fmla="*/ 732483 w 1010878"/>
              <a:gd name="connsiteY171" fmla="*/ 121568 h 536483"/>
              <a:gd name="connsiteX172" fmla="*/ 727198 w 1010878"/>
              <a:gd name="connsiteY172" fmla="*/ 113639 h 536483"/>
              <a:gd name="connsiteX173" fmla="*/ 719269 w 1010878"/>
              <a:gd name="connsiteY173" fmla="*/ 105711 h 536483"/>
              <a:gd name="connsiteX174" fmla="*/ 703413 w 1010878"/>
              <a:gd name="connsiteY174" fmla="*/ 89854 h 536483"/>
              <a:gd name="connsiteX175" fmla="*/ 690199 w 1010878"/>
              <a:gd name="connsiteY175" fmla="*/ 71355 h 536483"/>
              <a:gd name="connsiteX176" fmla="*/ 684913 w 1010878"/>
              <a:gd name="connsiteY176" fmla="*/ 63427 h 536483"/>
              <a:gd name="connsiteX177" fmla="*/ 669056 w 1010878"/>
              <a:gd name="connsiteY177" fmla="*/ 55498 h 536483"/>
              <a:gd name="connsiteX178" fmla="*/ 676985 w 1010878"/>
              <a:gd name="connsiteY178" fmla="*/ 58141 h 536483"/>
              <a:gd name="connsiteX179" fmla="*/ 706055 w 1010878"/>
              <a:gd name="connsiteY179" fmla="*/ 73998 h 536483"/>
              <a:gd name="connsiteX180" fmla="*/ 748340 w 1010878"/>
              <a:gd name="connsiteY180" fmla="*/ 92497 h 536483"/>
              <a:gd name="connsiteX181" fmla="*/ 756268 w 1010878"/>
              <a:gd name="connsiteY181" fmla="*/ 97783 h 536483"/>
              <a:gd name="connsiteX182" fmla="*/ 766839 w 1010878"/>
              <a:gd name="connsiteY182" fmla="*/ 103068 h 536483"/>
              <a:gd name="connsiteX183" fmla="*/ 785339 w 1010878"/>
              <a:gd name="connsiteY183" fmla="*/ 116282 h 536483"/>
              <a:gd name="connsiteX184" fmla="*/ 798552 w 1010878"/>
              <a:gd name="connsiteY184" fmla="*/ 132139 h 536483"/>
              <a:gd name="connsiteX185" fmla="*/ 809124 w 1010878"/>
              <a:gd name="connsiteY185" fmla="*/ 145353 h 536483"/>
              <a:gd name="connsiteX186" fmla="*/ 814409 w 1010878"/>
              <a:gd name="connsiteY186" fmla="*/ 153281 h 536483"/>
              <a:gd name="connsiteX187" fmla="*/ 822337 w 1010878"/>
              <a:gd name="connsiteY187" fmla="*/ 158566 h 536483"/>
              <a:gd name="connsiteX188" fmla="*/ 838194 w 1010878"/>
              <a:gd name="connsiteY188" fmla="*/ 174423 h 536483"/>
              <a:gd name="connsiteX189" fmla="*/ 846122 w 1010878"/>
              <a:gd name="connsiteY189" fmla="*/ 182351 h 536483"/>
              <a:gd name="connsiteX190" fmla="*/ 864622 w 1010878"/>
              <a:gd name="connsiteY190" fmla="*/ 190280 h 536483"/>
              <a:gd name="connsiteX191" fmla="*/ 861979 w 1010878"/>
              <a:gd name="connsiteY191" fmla="*/ 179709 h 536483"/>
              <a:gd name="connsiteX192" fmla="*/ 854051 w 1010878"/>
              <a:gd name="connsiteY192" fmla="*/ 171780 h 536483"/>
              <a:gd name="connsiteX193" fmla="*/ 838194 w 1010878"/>
              <a:gd name="connsiteY193" fmla="*/ 155924 h 536483"/>
              <a:gd name="connsiteX194" fmla="*/ 822337 w 1010878"/>
              <a:gd name="connsiteY194" fmla="*/ 137424 h 536483"/>
              <a:gd name="connsiteX195" fmla="*/ 809124 w 1010878"/>
              <a:gd name="connsiteY195" fmla="*/ 129496 h 536483"/>
              <a:gd name="connsiteX196" fmla="*/ 798552 w 1010878"/>
              <a:gd name="connsiteY196" fmla="*/ 121568 h 536483"/>
              <a:gd name="connsiteX197" fmla="*/ 782696 w 1010878"/>
              <a:gd name="connsiteY197" fmla="*/ 110997 h 536483"/>
              <a:gd name="connsiteX198" fmla="*/ 774767 w 1010878"/>
              <a:gd name="connsiteY198" fmla="*/ 103068 h 536483"/>
              <a:gd name="connsiteX199" fmla="*/ 745697 w 1010878"/>
              <a:gd name="connsiteY199" fmla="*/ 87212 h 536483"/>
              <a:gd name="connsiteX200" fmla="*/ 724555 w 1010878"/>
              <a:gd name="connsiteY200" fmla="*/ 79283 h 536483"/>
              <a:gd name="connsiteX201" fmla="*/ 706055 w 1010878"/>
              <a:gd name="connsiteY201" fmla="*/ 71355 h 536483"/>
              <a:gd name="connsiteX202" fmla="*/ 698127 w 1010878"/>
              <a:gd name="connsiteY202" fmla="*/ 66069 h 536483"/>
              <a:gd name="connsiteX203" fmla="*/ 679628 w 1010878"/>
              <a:gd name="connsiteY203" fmla="*/ 60784 h 536483"/>
              <a:gd name="connsiteX204" fmla="*/ 671699 w 1010878"/>
              <a:gd name="connsiteY204" fmla="*/ 58141 h 536483"/>
              <a:gd name="connsiteX205" fmla="*/ 655843 w 1010878"/>
              <a:gd name="connsiteY205" fmla="*/ 55498 h 536483"/>
              <a:gd name="connsiteX206" fmla="*/ 645272 w 1010878"/>
              <a:gd name="connsiteY206" fmla="*/ 52855 h 536483"/>
              <a:gd name="connsiteX207" fmla="*/ 666414 w 1010878"/>
              <a:gd name="connsiteY207" fmla="*/ 58141 h 536483"/>
              <a:gd name="connsiteX208" fmla="*/ 700770 w 1010878"/>
              <a:gd name="connsiteY208" fmla="*/ 66069 h 536483"/>
              <a:gd name="connsiteX209" fmla="*/ 724555 w 1010878"/>
              <a:gd name="connsiteY209" fmla="*/ 76640 h 536483"/>
              <a:gd name="connsiteX210" fmla="*/ 740411 w 1010878"/>
              <a:gd name="connsiteY210" fmla="*/ 81926 h 536483"/>
              <a:gd name="connsiteX211" fmla="*/ 756268 w 1010878"/>
              <a:gd name="connsiteY211" fmla="*/ 89854 h 536483"/>
              <a:gd name="connsiteX212" fmla="*/ 782696 w 1010878"/>
              <a:gd name="connsiteY212" fmla="*/ 108354 h 536483"/>
              <a:gd name="connsiteX213" fmla="*/ 790624 w 1010878"/>
              <a:gd name="connsiteY213" fmla="*/ 113639 h 536483"/>
              <a:gd name="connsiteX214" fmla="*/ 798552 w 1010878"/>
              <a:gd name="connsiteY214" fmla="*/ 121568 h 536483"/>
              <a:gd name="connsiteX215" fmla="*/ 803838 w 1010878"/>
              <a:gd name="connsiteY215" fmla="*/ 129496 h 536483"/>
              <a:gd name="connsiteX216" fmla="*/ 811766 w 1010878"/>
              <a:gd name="connsiteY216" fmla="*/ 134781 h 536483"/>
              <a:gd name="connsiteX217" fmla="*/ 822337 w 1010878"/>
              <a:gd name="connsiteY217" fmla="*/ 150638 h 536483"/>
              <a:gd name="connsiteX218" fmla="*/ 827623 w 1010878"/>
              <a:gd name="connsiteY218" fmla="*/ 158566 h 536483"/>
              <a:gd name="connsiteX219" fmla="*/ 835551 w 1010878"/>
              <a:gd name="connsiteY219" fmla="*/ 166495 h 536483"/>
              <a:gd name="connsiteX220" fmla="*/ 840837 w 1010878"/>
              <a:gd name="connsiteY220" fmla="*/ 174423 h 536483"/>
              <a:gd name="connsiteX221" fmla="*/ 851408 w 1010878"/>
              <a:gd name="connsiteY221" fmla="*/ 182351 h 536483"/>
              <a:gd name="connsiteX222" fmla="*/ 869907 w 1010878"/>
              <a:gd name="connsiteY222" fmla="*/ 200851 h 536483"/>
              <a:gd name="connsiteX223" fmla="*/ 893692 w 1010878"/>
              <a:gd name="connsiteY223" fmla="*/ 219350 h 536483"/>
              <a:gd name="connsiteX224" fmla="*/ 901621 w 1010878"/>
              <a:gd name="connsiteY224" fmla="*/ 221993 h 536483"/>
              <a:gd name="connsiteX225" fmla="*/ 906906 w 1010878"/>
              <a:gd name="connsiteY225" fmla="*/ 229921 h 536483"/>
              <a:gd name="connsiteX226" fmla="*/ 914835 w 1010878"/>
              <a:gd name="connsiteY226" fmla="*/ 235207 h 536483"/>
              <a:gd name="connsiteX227" fmla="*/ 920120 w 1010878"/>
              <a:gd name="connsiteY227" fmla="*/ 253706 h 536483"/>
              <a:gd name="connsiteX228" fmla="*/ 925406 w 1010878"/>
              <a:gd name="connsiteY228" fmla="*/ 261635 h 536483"/>
              <a:gd name="connsiteX229" fmla="*/ 935977 w 1010878"/>
              <a:gd name="connsiteY229" fmla="*/ 285420 h 536483"/>
              <a:gd name="connsiteX230" fmla="*/ 941262 w 1010878"/>
              <a:gd name="connsiteY230" fmla="*/ 301276 h 536483"/>
              <a:gd name="connsiteX231" fmla="*/ 943905 w 1010878"/>
              <a:gd name="connsiteY231" fmla="*/ 309205 h 536483"/>
              <a:gd name="connsiteX232" fmla="*/ 946548 w 1010878"/>
              <a:gd name="connsiteY232" fmla="*/ 319776 h 536483"/>
              <a:gd name="connsiteX233" fmla="*/ 951833 w 1010878"/>
              <a:gd name="connsiteY233" fmla="*/ 335632 h 536483"/>
              <a:gd name="connsiteX234" fmla="*/ 959762 w 1010878"/>
              <a:gd name="connsiteY234" fmla="*/ 362060 h 536483"/>
              <a:gd name="connsiteX235" fmla="*/ 967690 w 1010878"/>
              <a:gd name="connsiteY235" fmla="*/ 367346 h 536483"/>
              <a:gd name="connsiteX236" fmla="*/ 972976 w 1010878"/>
              <a:gd name="connsiteY236" fmla="*/ 377917 h 536483"/>
              <a:gd name="connsiteX237" fmla="*/ 980904 w 1010878"/>
              <a:gd name="connsiteY237" fmla="*/ 385845 h 536483"/>
              <a:gd name="connsiteX238" fmla="*/ 983547 w 1010878"/>
              <a:gd name="connsiteY238" fmla="*/ 393773 h 536483"/>
              <a:gd name="connsiteX239" fmla="*/ 988832 w 1010878"/>
              <a:gd name="connsiteY239" fmla="*/ 401702 h 536483"/>
              <a:gd name="connsiteX240" fmla="*/ 994118 w 1010878"/>
              <a:gd name="connsiteY240" fmla="*/ 420201 h 536483"/>
              <a:gd name="connsiteX241" fmla="*/ 996761 w 1010878"/>
              <a:gd name="connsiteY241" fmla="*/ 428129 h 536483"/>
              <a:gd name="connsiteX242" fmla="*/ 999403 w 1010878"/>
              <a:gd name="connsiteY242" fmla="*/ 451914 h 536483"/>
              <a:gd name="connsiteX243" fmla="*/ 1002046 w 1010878"/>
              <a:gd name="connsiteY243" fmla="*/ 459843 h 536483"/>
              <a:gd name="connsiteX244" fmla="*/ 1004689 w 1010878"/>
              <a:gd name="connsiteY244" fmla="*/ 470414 h 536483"/>
              <a:gd name="connsiteX245" fmla="*/ 1009974 w 1010878"/>
              <a:gd name="connsiteY245" fmla="*/ 502127 h 536483"/>
              <a:gd name="connsiteX246" fmla="*/ 1007332 w 1010878"/>
              <a:gd name="connsiteY246" fmla="*/ 525912 h 536483"/>
              <a:gd name="connsiteX247" fmla="*/ 1004689 w 1010878"/>
              <a:gd name="connsiteY247" fmla="*/ 533840 h 536483"/>
              <a:gd name="connsiteX248" fmla="*/ 994118 w 1010878"/>
              <a:gd name="connsiteY248" fmla="*/ 536483 h 536483"/>
              <a:gd name="connsiteX249" fmla="*/ 980904 w 1010878"/>
              <a:gd name="connsiteY249" fmla="*/ 523269 h 536483"/>
              <a:gd name="connsiteX250" fmla="*/ 975618 w 1010878"/>
              <a:gd name="connsiteY250" fmla="*/ 507413 h 536483"/>
              <a:gd name="connsiteX251" fmla="*/ 972976 w 1010878"/>
              <a:gd name="connsiteY251" fmla="*/ 480985 h 536483"/>
              <a:gd name="connsiteX252" fmla="*/ 986189 w 1010878"/>
              <a:gd name="connsiteY252" fmla="*/ 491556 h 53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</a:cxnLst>
            <a:rect l="l" t="t" r="r" b="b"/>
            <a:pathLst>
              <a:path w="1010878" h="536483">
                <a:moveTo>
                  <a:pt x="986189" y="491556"/>
                </a:moveTo>
                <a:cubicBezTo>
                  <a:pt x="986189" y="486711"/>
                  <a:pt x="980494" y="463943"/>
                  <a:pt x="972976" y="451914"/>
                </a:cubicBezTo>
                <a:cubicBezTo>
                  <a:pt x="969976" y="447114"/>
                  <a:pt x="962562" y="439015"/>
                  <a:pt x="959762" y="433415"/>
                </a:cubicBezTo>
                <a:cubicBezTo>
                  <a:pt x="948822" y="411535"/>
                  <a:pt x="966980" y="440278"/>
                  <a:pt x="951833" y="417558"/>
                </a:cubicBezTo>
                <a:cubicBezTo>
                  <a:pt x="950071" y="412273"/>
                  <a:pt x="949638" y="406338"/>
                  <a:pt x="946548" y="401702"/>
                </a:cubicBezTo>
                <a:cubicBezTo>
                  <a:pt x="944786" y="399059"/>
                  <a:pt x="942552" y="396676"/>
                  <a:pt x="941262" y="393773"/>
                </a:cubicBezTo>
                <a:cubicBezTo>
                  <a:pt x="938999" y="388682"/>
                  <a:pt x="939067" y="382553"/>
                  <a:pt x="935977" y="377917"/>
                </a:cubicBezTo>
                <a:cubicBezTo>
                  <a:pt x="934215" y="375274"/>
                  <a:pt x="931981" y="372891"/>
                  <a:pt x="930691" y="369988"/>
                </a:cubicBezTo>
                <a:cubicBezTo>
                  <a:pt x="928428" y="364897"/>
                  <a:pt x="927168" y="359417"/>
                  <a:pt x="925406" y="354132"/>
                </a:cubicBezTo>
                <a:cubicBezTo>
                  <a:pt x="924525" y="351489"/>
                  <a:pt x="924309" y="348521"/>
                  <a:pt x="922763" y="346203"/>
                </a:cubicBezTo>
                <a:lnTo>
                  <a:pt x="917477" y="338275"/>
                </a:lnTo>
                <a:cubicBezTo>
                  <a:pt x="915715" y="332989"/>
                  <a:pt x="915283" y="327054"/>
                  <a:pt x="912192" y="322418"/>
                </a:cubicBezTo>
                <a:cubicBezTo>
                  <a:pt x="910430" y="319775"/>
                  <a:pt x="908327" y="317331"/>
                  <a:pt x="906906" y="314490"/>
                </a:cubicBezTo>
                <a:cubicBezTo>
                  <a:pt x="905660" y="311999"/>
                  <a:pt x="905808" y="308880"/>
                  <a:pt x="904263" y="306562"/>
                </a:cubicBezTo>
                <a:cubicBezTo>
                  <a:pt x="902190" y="303452"/>
                  <a:pt x="898978" y="301277"/>
                  <a:pt x="896335" y="298634"/>
                </a:cubicBezTo>
                <a:cubicBezTo>
                  <a:pt x="890051" y="279782"/>
                  <a:pt x="898961" y="302572"/>
                  <a:pt x="885764" y="282777"/>
                </a:cubicBezTo>
                <a:cubicBezTo>
                  <a:pt x="877168" y="269883"/>
                  <a:pt x="890309" y="279393"/>
                  <a:pt x="877836" y="266920"/>
                </a:cubicBezTo>
                <a:cubicBezTo>
                  <a:pt x="874722" y="263805"/>
                  <a:pt x="870609" y="261858"/>
                  <a:pt x="867265" y="258992"/>
                </a:cubicBezTo>
                <a:cubicBezTo>
                  <a:pt x="864427" y="256560"/>
                  <a:pt x="862174" y="253496"/>
                  <a:pt x="859336" y="251064"/>
                </a:cubicBezTo>
                <a:cubicBezTo>
                  <a:pt x="857656" y="249624"/>
                  <a:pt x="844187" y="239525"/>
                  <a:pt x="840837" y="237850"/>
                </a:cubicBezTo>
                <a:cubicBezTo>
                  <a:pt x="838345" y="236604"/>
                  <a:pt x="835552" y="236088"/>
                  <a:pt x="832909" y="235207"/>
                </a:cubicBezTo>
                <a:cubicBezTo>
                  <a:pt x="823219" y="220674"/>
                  <a:pt x="832908" y="233003"/>
                  <a:pt x="819695" y="221993"/>
                </a:cubicBezTo>
                <a:cubicBezTo>
                  <a:pt x="816824" y="219600"/>
                  <a:pt x="814159" y="216936"/>
                  <a:pt x="811766" y="214065"/>
                </a:cubicBezTo>
                <a:cubicBezTo>
                  <a:pt x="809733" y="211625"/>
                  <a:pt x="808961" y="208120"/>
                  <a:pt x="806481" y="206136"/>
                </a:cubicBezTo>
                <a:cubicBezTo>
                  <a:pt x="804306" y="204396"/>
                  <a:pt x="801195" y="204375"/>
                  <a:pt x="798552" y="203494"/>
                </a:cubicBezTo>
                <a:cubicBezTo>
                  <a:pt x="785272" y="194640"/>
                  <a:pt x="786576" y="193501"/>
                  <a:pt x="774767" y="190280"/>
                </a:cubicBezTo>
                <a:cubicBezTo>
                  <a:pt x="767759" y="188369"/>
                  <a:pt x="760517" y="187291"/>
                  <a:pt x="753625" y="184994"/>
                </a:cubicBezTo>
                <a:lnTo>
                  <a:pt x="737769" y="179709"/>
                </a:lnTo>
                <a:lnTo>
                  <a:pt x="729840" y="177066"/>
                </a:lnTo>
                <a:cubicBezTo>
                  <a:pt x="709936" y="163795"/>
                  <a:pt x="735232" y="179377"/>
                  <a:pt x="711341" y="169138"/>
                </a:cubicBezTo>
                <a:cubicBezTo>
                  <a:pt x="708422" y="167887"/>
                  <a:pt x="706315" y="165142"/>
                  <a:pt x="703413" y="163852"/>
                </a:cubicBezTo>
                <a:cubicBezTo>
                  <a:pt x="698322" y="161589"/>
                  <a:pt x="692192" y="161656"/>
                  <a:pt x="687556" y="158566"/>
                </a:cubicBezTo>
                <a:cubicBezTo>
                  <a:pt x="678869" y="152775"/>
                  <a:pt x="681274" y="153374"/>
                  <a:pt x="671699" y="150638"/>
                </a:cubicBezTo>
                <a:cubicBezTo>
                  <a:pt x="665238" y="148792"/>
                  <a:pt x="649980" y="145849"/>
                  <a:pt x="645272" y="142710"/>
                </a:cubicBezTo>
                <a:cubicBezTo>
                  <a:pt x="628648" y="131628"/>
                  <a:pt x="646486" y="142235"/>
                  <a:pt x="616201" y="132139"/>
                </a:cubicBezTo>
                <a:cubicBezTo>
                  <a:pt x="592593" y="124269"/>
                  <a:pt x="622280" y="133590"/>
                  <a:pt x="565988" y="124210"/>
                </a:cubicBezTo>
                <a:cubicBezTo>
                  <a:pt x="540534" y="119969"/>
                  <a:pt x="555468" y="122053"/>
                  <a:pt x="521061" y="118925"/>
                </a:cubicBezTo>
                <a:cubicBezTo>
                  <a:pt x="491110" y="119806"/>
                  <a:pt x="461087" y="119327"/>
                  <a:pt x="431207" y="121568"/>
                </a:cubicBezTo>
                <a:cubicBezTo>
                  <a:pt x="425651" y="121985"/>
                  <a:pt x="420636" y="125091"/>
                  <a:pt x="415350" y="126853"/>
                </a:cubicBezTo>
                <a:cubicBezTo>
                  <a:pt x="405382" y="130176"/>
                  <a:pt x="400649" y="130983"/>
                  <a:pt x="391565" y="140067"/>
                </a:cubicBezTo>
                <a:cubicBezTo>
                  <a:pt x="388922" y="142710"/>
                  <a:pt x="386747" y="145922"/>
                  <a:pt x="383637" y="147995"/>
                </a:cubicBezTo>
                <a:cubicBezTo>
                  <a:pt x="381361" y="149512"/>
                  <a:pt x="366548" y="152928"/>
                  <a:pt x="365137" y="153281"/>
                </a:cubicBezTo>
                <a:cubicBezTo>
                  <a:pt x="362494" y="155043"/>
                  <a:pt x="360050" y="157146"/>
                  <a:pt x="357209" y="158566"/>
                </a:cubicBezTo>
                <a:cubicBezTo>
                  <a:pt x="345058" y="164642"/>
                  <a:pt x="345202" y="163130"/>
                  <a:pt x="333424" y="166495"/>
                </a:cubicBezTo>
                <a:cubicBezTo>
                  <a:pt x="330746" y="167260"/>
                  <a:pt x="328174" y="168373"/>
                  <a:pt x="325496" y="169138"/>
                </a:cubicBezTo>
                <a:cubicBezTo>
                  <a:pt x="322004" y="170136"/>
                  <a:pt x="318417" y="170782"/>
                  <a:pt x="314925" y="171780"/>
                </a:cubicBezTo>
                <a:cubicBezTo>
                  <a:pt x="288345" y="179373"/>
                  <a:pt x="329522" y="168791"/>
                  <a:pt x="296425" y="177066"/>
                </a:cubicBezTo>
                <a:cubicBezTo>
                  <a:pt x="292901" y="179709"/>
                  <a:pt x="289704" y="182855"/>
                  <a:pt x="285854" y="184994"/>
                </a:cubicBezTo>
                <a:cubicBezTo>
                  <a:pt x="250091" y="204863"/>
                  <a:pt x="292571" y="177264"/>
                  <a:pt x="262069" y="195565"/>
                </a:cubicBezTo>
                <a:cubicBezTo>
                  <a:pt x="256622" y="198833"/>
                  <a:pt x="251895" y="203295"/>
                  <a:pt x="246213" y="206136"/>
                </a:cubicBezTo>
                <a:cubicBezTo>
                  <a:pt x="242689" y="207898"/>
                  <a:pt x="238982" y="209334"/>
                  <a:pt x="235641" y="211422"/>
                </a:cubicBezTo>
                <a:cubicBezTo>
                  <a:pt x="231906" y="213756"/>
                  <a:pt x="228678" y="216824"/>
                  <a:pt x="225070" y="219350"/>
                </a:cubicBezTo>
                <a:cubicBezTo>
                  <a:pt x="219866" y="222993"/>
                  <a:pt x="213706" y="225429"/>
                  <a:pt x="209214" y="229921"/>
                </a:cubicBezTo>
                <a:cubicBezTo>
                  <a:pt x="199315" y="239820"/>
                  <a:pt x="204831" y="236668"/>
                  <a:pt x="193357" y="240492"/>
                </a:cubicBezTo>
                <a:cubicBezTo>
                  <a:pt x="187047" y="259423"/>
                  <a:pt x="196068" y="237769"/>
                  <a:pt x="182786" y="253706"/>
                </a:cubicBezTo>
                <a:cubicBezTo>
                  <a:pt x="180264" y="256732"/>
                  <a:pt x="179790" y="261071"/>
                  <a:pt x="177500" y="264277"/>
                </a:cubicBezTo>
                <a:cubicBezTo>
                  <a:pt x="175328" y="267318"/>
                  <a:pt x="172004" y="269368"/>
                  <a:pt x="169572" y="272206"/>
                </a:cubicBezTo>
                <a:cubicBezTo>
                  <a:pt x="166706" y="275550"/>
                  <a:pt x="164204" y="279193"/>
                  <a:pt x="161644" y="282777"/>
                </a:cubicBezTo>
                <a:cubicBezTo>
                  <a:pt x="159798" y="285362"/>
                  <a:pt x="158391" y="288265"/>
                  <a:pt x="156358" y="290705"/>
                </a:cubicBezTo>
                <a:cubicBezTo>
                  <a:pt x="153965" y="293576"/>
                  <a:pt x="151073" y="295991"/>
                  <a:pt x="148430" y="298634"/>
                </a:cubicBezTo>
                <a:cubicBezTo>
                  <a:pt x="142100" y="317622"/>
                  <a:pt x="149773" y="293931"/>
                  <a:pt x="143144" y="317133"/>
                </a:cubicBezTo>
                <a:cubicBezTo>
                  <a:pt x="142379" y="319811"/>
                  <a:pt x="141855" y="322626"/>
                  <a:pt x="140502" y="325061"/>
                </a:cubicBezTo>
                <a:cubicBezTo>
                  <a:pt x="137417" y="330614"/>
                  <a:pt x="133454" y="335632"/>
                  <a:pt x="129930" y="340918"/>
                </a:cubicBezTo>
                <a:cubicBezTo>
                  <a:pt x="128168" y="343561"/>
                  <a:pt x="126065" y="346005"/>
                  <a:pt x="124645" y="348846"/>
                </a:cubicBezTo>
                <a:cubicBezTo>
                  <a:pt x="121121" y="355893"/>
                  <a:pt x="118445" y="363432"/>
                  <a:pt x="114074" y="369988"/>
                </a:cubicBezTo>
                <a:cubicBezTo>
                  <a:pt x="112312" y="372631"/>
                  <a:pt x="110078" y="375014"/>
                  <a:pt x="108788" y="377917"/>
                </a:cubicBezTo>
                <a:cubicBezTo>
                  <a:pt x="98440" y="401200"/>
                  <a:pt x="110046" y="387230"/>
                  <a:pt x="95574" y="401702"/>
                </a:cubicBezTo>
                <a:cubicBezTo>
                  <a:pt x="94693" y="404345"/>
                  <a:pt x="94285" y="407195"/>
                  <a:pt x="92932" y="409630"/>
                </a:cubicBezTo>
                <a:cubicBezTo>
                  <a:pt x="89847" y="415183"/>
                  <a:pt x="84370" y="419461"/>
                  <a:pt x="82361" y="425487"/>
                </a:cubicBezTo>
                <a:cubicBezTo>
                  <a:pt x="78713" y="436428"/>
                  <a:pt x="81263" y="431097"/>
                  <a:pt x="74432" y="441343"/>
                </a:cubicBezTo>
                <a:cubicBezTo>
                  <a:pt x="64794" y="470258"/>
                  <a:pt x="80164" y="426464"/>
                  <a:pt x="66504" y="457200"/>
                </a:cubicBezTo>
                <a:cubicBezTo>
                  <a:pt x="61816" y="467749"/>
                  <a:pt x="60252" y="481809"/>
                  <a:pt x="53290" y="491556"/>
                </a:cubicBezTo>
                <a:cubicBezTo>
                  <a:pt x="48665" y="498031"/>
                  <a:pt x="43755" y="500555"/>
                  <a:pt x="37433" y="504770"/>
                </a:cubicBezTo>
                <a:cubicBezTo>
                  <a:pt x="33028" y="503889"/>
                  <a:pt x="28308" y="503986"/>
                  <a:pt x="24219" y="502127"/>
                </a:cubicBezTo>
                <a:cubicBezTo>
                  <a:pt x="18436" y="499498"/>
                  <a:pt x="8363" y="491556"/>
                  <a:pt x="8363" y="491556"/>
                </a:cubicBezTo>
                <a:cubicBezTo>
                  <a:pt x="0" y="466468"/>
                  <a:pt x="3581" y="481248"/>
                  <a:pt x="435" y="446629"/>
                </a:cubicBezTo>
                <a:cubicBezTo>
                  <a:pt x="2685" y="417365"/>
                  <a:pt x="1112" y="419793"/>
                  <a:pt x="5720" y="399059"/>
                </a:cubicBezTo>
                <a:cubicBezTo>
                  <a:pt x="6508" y="395513"/>
                  <a:pt x="6932" y="391826"/>
                  <a:pt x="8363" y="388488"/>
                </a:cubicBezTo>
                <a:cubicBezTo>
                  <a:pt x="9614" y="385569"/>
                  <a:pt x="12358" y="383462"/>
                  <a:pt x="13648" y="380560"/>
                </a:cubicBezTo>
                <a:cubicBezTo>
                  <a:pt x="28103" y="348035"/>
                  <a:pt x="12354" y="378728"/>
                  <a:pt x="21577" y="354132"/>
                </a:cubicBezTo>
                <a:cubicBezTo>
                  <a:pt x="25205" y="344456"/>
                  <a:pt x="28553" y="341307"/>
                  <a:pt x="34791" y="332990"/>
                </a:cubicBezTo>
                <a:cubicBezTo>
                  <a:pt x="43126" y="307983"/>
                  <a:pt x="34818" y="325028"/>
                  <a:pt x="50647" y="306562"/>
                </a:cubicBezTo>
                <a:cubicBezTo>
                  <a:pt x="52714" y="304150"/>
                  <a:pt x="54087" y="301219"/>
                  <a:pt x="55933" y="298634"/>
                </a:cubicBezTo>
                <a:cubicBezTo>
                  <a:pt x="58493" y="295050"/>
                  <a:pt x="61418" y="291727"/>
                  <a:pt x="63861" y="288062"/>
                </a:cubicBezTo>
                <a:cubicBezTo>
                  <a:pt x="66710" y="283788"/>
                  <a:pt x="68580" y="278860"/>
                  <a:pt x="71789" y="274849"/>
                </a:cubicBezTo>
                <a:cubicBezTo>
                  <a:pt x="75680" y="269985"/>
                  <a:pt x="81059" y="266456"/>
                  <a:pt x="85003" y="261635"/>
                </a:cubicBezTo>
                <a:cubicBezTo>
                  <a:pt x="89026" y="256718"/>
                  <a:pt x="92050" y="251064"/>
                  <a:pt x="95574" y="245778"/>
                </a:cubicBezTo>
                <a:lnTo>
                  <a:pt x="100860" y="237850"/>
                </a:lnTo>
                <a:cubicBezTo>
                  <a:pt x="112821" y="219908"/>
                  <a:pt x="97861" y="241848"/>
                  <a:pt x="116717" y="216707"/>
                </a:cubicBezTo>
                <a:cubicBezTo>
                  <a:pt x="118623" y="214166"/>
                  <a:pt x="119969" y="211219"/>
                  <a:pt x="122002" y="208779"/>
                </a:cubicBezTo>
                <a:cubicBezTo>
                  <a:pt x="124395" y="205908"/>
                  <a:pt x="127635" y="203801"/>
                  <a:pt x="129930" y="200851"/>
                </a:cubicBezTo>
                <a:cubicBezTo>
                  <a:pt x="133830" y="195837"/>
                  <a:pt x="140502" y="184994"/>
                  <a:pt x="140502" y="184994"/>
                </a:cubicBezTo>
                <a:cubicBezTo>
                  <a:pt x="141383" y="182351"/>
                  <a:pt x="141434" y="179265"/>
                  <a:pt x="143144" y="177066"/>
                </a:cubicBezTo>
                <a:cubicBezTo>
                  <a:pt x="147733" y="171165"/>
                  <a:pt x="155658" y="167895"/>
                  <a:pt x="159001" y="161209"/>
                </a:cubicBezTo>
                <a:cubicBezTo>
                  <a:pt x="168227" y="142759"/>
                  <a:pt x="161136" y="153001"/>
                  <a:pt x="185429" y="134781"/>
                </a:cubicBezTo>
                <a:lnTo>
                  <a:pt x="196000" y="126853"/>
                </a:lnTo>
                <a:cubicBezTo>
                  <a:pt x="199524" y="124210"/>
                  <a:pt x="202393" y="120318"/>
                  <a:pt x="206571" y="118925"/>
                </a:cubicBezTo>
                <a:cubicBezTo>
                  <a:pt x="235483" y="109286"/>
                  <a:pt x="191690" y="124658"/>
                  <a:pt x="222428" y="110997"/>
                </a:cubicBezTo>
                <a:cubicBezTo>
                  <a:pt x="227519" y="108734"/>
                  <a:pt x="232999" y="107473"/>
                  <a:pt x="238284" y="105711"/>
                </a:cubicBezTo>
                <a:cubicBezTo>
                  <a:pt x="240927" y="104830"/>
                  <a:pt x="243721" y="104314"/>
                  <a:pt x="246213" y="103068"/>
                </a:cubicBezTo>
                <a:cubicBezTo>
                  <a:pt x="249737" y="101306"/>
                  <a:pt x="253163" y="99335"/>
                  <a:pt x="256784" y="97783"/>
                </a:cubicBezTo>
                <a:cubicBezTo>
                  <a:pt x="265694" y="93965"/>
                  <a:pt x="265222" y="95850"/>
                  <a:pt x="275283" y="92497"/>
                </a:cubicBezTo>
                <a:cubicBezTo>
                  <a:pt x="279783" y="90997"/>
                  <a:pt x="283953" y="88575"/>
                  <a:pt x="288497" y="87212"/>
                </a:cubicBezTo>
                <a:cubicBezTo>
                  <a:pt x="296284" y="84876"/>
                  <a:pt x="313260" y="83084"/>
                  <a:pt x="320210" y="81926"/>
                </a:cubicBezTo>
                <a:cubicBezTo>
                  <a:pt x="336167" y="79266"/>
                  <a:pt x="329728" y="79810"/>
                  <a:pt x="343995" y="76640"/>
                </a:cubicBezTo>
                <a:cubicBezTo>
                  <a:pt x="348380" y="75666"/>
                  <a:pt x="352851" y="75087"/>
                  <a:pt x="357209" y="73998"/>
                </a:cubicBezTo>
                <a:cubicBezTo>
                  <a:pt x="359911" y="73322"/>
                  <a:pt x="362418" y="71959"/>
                  <a:pt x="365137" y="71355"/>
                </a:cubicBezTo>
                <a:cubicBezTo>
                  <a:pt x="370368" y="70192"/>
                  <a:pt x="375739" y="69763"/>
                  <a:pt x="380994" y="68712"/>
                </a:cubicBezTo>
                <a:cubicBezTo>
                  <a:pt x="384556" y="68000"/>
                  <a:pt x="388019" y="66857"/>
                  <a:pt x="391565" y="66069"/>
                </a:cubicBezTo>
                <a:cubicBezTo>
                  <a:pt x="395950" y="65095"/>
                  <a:pt x="400394" y="64401"/>
                  <a:pt x="404779" y="63427"/>
                </a:cubicBezTo>
                <a:cubicBezTo>
                  <a:pt x="416755" y="60766"/>
                  <a:pt x="418040" y="59887"/>
                  <a:pt x="431207" y="55498"/>
                </a:cubicBezTo>
                <a:lnTo>
                  <a:pt x="454992" y="47570"/>
                </a:lnTo>
                <a:lnTo>
                  <a:pt x="462920" y="44927"/>
                </a:lnTo>
                <a:cubicBezTo>
                  <a:pt x="465563" y="44046"/>
                  <a:pt x="468145" y="42959"/>
                  <a:pt x="470848" y="42284"/>
                </a:cubicBezTo>
                <a:lnTo>
                  <a:pt x="481419" y="39642"/>
                </a:lnTo>
                <a:cubicBezTo>
                  <a:pt x="496654" y="29486"/>
                  <a:pt x="481960" y="38277"/>
                  <a:pt x="497276" y="31713"/>
                </a:cubicBezTo>
                <a:cubicBezTo>
                  <a:pt x="500897" y="30161"/>
                  <a:pt x="504189" y="27891"/>
                  <a:pt x="507847" y="26428"/>
                </a:cubicBezTo>
                <a:cubicBezTo>
                  <a:pt x="513020" y="24359"/>
                  <a:pt x="523704" y="21142"/>
                  <a:pt x="523704" y="21142"/>
                </a:cubicBezTo>
                <a:cubicBezTo>
                  <a:pt x="541932" y="22053"/>
                  <a:pt x="569221" y="20823"/>
                  <a:pt x="589773" y="26428"/>
                </a:cubicBezTo>
                <a:cubicBezTo>
                  <a:pt x="595148" y="27894"/>
                  <a:pt x="600994" y="28623"/>
                  <a:pt x="605630" y="31713"/>
                </a:cubicBezTo>
                <a:cubicBezTo>
                  <a:pt x="623805" y="43829"/>
                  <a:pt x="615461" y="40275"/>
                  <a:pt x="629415" y="44927"/>
                </a:cubicBezTo>
                <a:cubicBezTo>
                  <a:pt x="632939" y="47570"/>
                  <a:pt x="636162" y="50670"/>
                  <a:pt x="639986" y="52855"/>
                </a:cubicBezTo>
                <a:cubicBezTo>
                  <a:pt x="642405" y="54237"/>
                  <a:pt x="650617" y="56173"/>
                  <a:pt x="647914" y="55498"/>
                </a:cubicBezTo>
                <a:cubicBezTo>
                  <a:pt x="608747" y="45709"/>
                  <a:pt x="647155" y="53761"/>
                  <a:pt x="616201" y="47570"/>
                </a:cubicBezTo>
                <a:cubicBezTo>
                  <a:pt x="613558" y="45808"/>
                  <a:pt x="611114" y="43704"/>
                  <a:pt x="608273" y="42284"/>
                </a:cubicBezTo>
                <a:cubicBezTo>
                  <a:pt x="600231" y="38263"/>
                  <a:pt x="586219" y="37779"/>
                  <a:pt x="579202" y="36999"/>
                </a:cubicBezTo>
                <a:cubicBezTo>
                  <a:pt x="518912" y="30300"/>
                  <a:pt x="583054" y="38141"/>
                  <a:pt x="531632" y="31713"/>
                </a:cubicBezTo>
                <a:cubicBezTo>
                  <a:pt x="506966" y="32594"/>
                  <a:pt x="482276" y="32948"/>
                  <a:pt x="457635" y="34356"/>
                </a:cubicBezTo>
                <a:cubicBezTo>
                  <a:pt x="451416" y="34711"/>
                  <a:pt x="445330" y="36347"/>
                  <a:pt x="439135" y="36999"/>
                </a:cubicBezTo>
                <a:cubicBezTo>
                  <a:pt x="428586" y="38110"/>
                  <a:pt x="417993" y="38761"/>
                  <a:pt x="407422" y="39642"/>
                </a:cubicBezTo>
                <a:cubicBezTo>
                  <a:pt x="403017" y="40523"/>
                  <a:pt x="398639" y="41546"/>
                  <a:pt x="394208" y="42284"/>
                </a:cubicBezTo>
                <a:cubicBezTo>
                  <a:pt x="378854" y="44843"/>
                  <a:pt x="377821" y="43765"/>
                  <a:pt x="365137" y="47570"/>
                </a:cubicBezTo>
                <a:cubicBezTo>
                  <a:pt x="359801" y="49171"/>
                  <a:pt x="354566" y="51093"/>
                  <a:pt x="349281" y="52855"/>
                </a:cubicBezTo>
                <a:lnTo>
                  <a:pt x="341352" y="55498"/>
                </a:lnTo>
                <a:cubicBezTo>
                  <a:pt x="321453" y="68766"/>
                  <a:pt x="346739" y="53190"/>
                  <a:pt x="322853" y="63427"/>
                </a:cubicBezTo>
                <a:cubicBezTo>
                  <a:pt x="319934" y="64678"/>
                  <a:pt x="317766" y="67292"/>
                  <a:pt x="314925" y="68712"/>
                </a:cubicBezTo>
                <a:cubicBezTo>
                  <a:pt x="293042" y="79653"/>
                  <a:pt x="321787" y="61495"/>
                  <a:pt x="299068" y="76640"/>
                </a:cubicBezTo>
                <a:cubicBezTo>
                  <a:pt x="298187" y="73116"/>
                  <a:pt x="294994" y="69407"/>
                  <a:pt x="296425" y="66069"/>
                </a:cubicBezTo>
                <a:cubicBezTo>
                  <a:pt x="298160" y="62021"/>
                  <a:pt x="303652" y="61007"/>
                  <a:pt x="306996" y="58141"/>
                </a:cubicBezTo>
                <a:cubicBezTo>
                  <a:pt x="309834" y="55709"/>
                  <a:pt x="312087" y="52645"/>
                  <a:pt x="314925" y="50213"/>
                </a:cubicBezTo>
                <a:cubicBezTo>
                  <a:pt x="322248" y="43936"/>
                  <a:pt x="330299" y="39029"/>
                  <a:pt x="338710" y="34356"/>
                </a:cubicBezTo>
                <a:cubicBezTo>
                  <a:pt x="342154" y="32443"/>
                  <a:pt x="345681" y="30670"/>
                  <a:pt x="349281" y="29070"/>
                </a:cubicBezTo>
                <a:cubicBezTo>
                  <a:pt x="353616" y="27143"/>
                  <a:pt x="358252" y="25907"/>
                  <a:pt x="362495" y="23785"/>
                </a:cubicBezTo>
                <a:cubicBezTo>
                  <a:pt x="380746" y="14659"/>
                  <a:pt x="358992" y="21356"/>
                  <a:pt x="380994" y="15857"/>
                </a:cubicBezTo>
                <a:cubicBezTo>
                  <a:pt x="392077" y="10315"/>
                  <a:pt x="392400" y="9787"/>
                  <a:pt x="404779" y="5286"/>
                </a:cubicBezTo>
                <a:cubicBezTo>
                  <a:pt x="410015" y="3382"/>
                  <a:pt x="420636" y="0"/>
                  <a:pt x="420636" y="0"/>
                </a:cubicBezTo>
                <a:cubicBezTo>
                  <a:pt x="438358" y="656"/>
                  <a:pt x="494188" y="1447"/>
                  <a:pt x="521061" y="5286"/>
                </a:cubicBezTo>
                <a:cubicBezTo>
                  <a:pt x="523819" y="5680"/>
                  <a:pt x="526258" y="7382"/>
                  <a:pt x="528989" y="7928"/>
                </a:cubicBezTo>
                <a:cubicBezTo>
                  <a:pt x="549468" y="12023"/>
                  <a:pt x="542388" y="8513"/>
                  <a:pt x="558060" y="13214"/>
                </a:cubicBezTo>
                <a:cubicBezTo>
                  <a:pt x="563397" y="14815"/>
                  <a:pt x="568631" y="16737"/>
                  <a:pt x="573917" y="18499"/>
                </a:cubicBezTo>
                <a:cubicBezTo>
                  <a:pt x="576560" y="19380"/>
                  <a:pt x="579527" y="19597"/>
                  <a:pt x="581845" y="21142"/>
                </a:cubicBezTo>
                <a:cubicBezTo>
                  <a:pt x="584488" y="22904"/>
                  <a:pt x="586854" y="25177"/>
                  <a:pt x="589773" y="26428"/>
                </a:cubicBezTo>
                <a:cubicBezTo>
                  <a:pt x="600121" y="30863"/>
                  <a:pt x="605532" y="27243"/>
                  <a:pt x="616201" y="34356"/>
                </a:cubicBezTo>
                <a:cubicBezTo>
                  <a:pt x="652617" y="58633"/>
                  <a:pt x="615262" y="33307"/>
                  <a:pt x="642629" y="52855"/>
                </a:cubicBezTo>
                <a:cubicBezTo>
                  <a:pt x="645214" y="54701"/>
                  <a:pt x="648311" y="55895"/>
                  <a:pt x="650557" y="58141"/>
                </a:cubicBezTo>
                <a:cubicBezTo>
                  <a:pt x="653671" y="61256"/>
                  <a:pt x="655193" y="65786"/>
                  <a:pt x="658485" y="68712"/>
                </a:cubicBezTo>
                <a:cubicBezTo>
                  <a:pt x="663233" y="72932"/>
                  <a:pt x="669056" y="75759"/>
                  <a:pt x="674342" y="79283"/>
                </a:cubicBezTo>
                <a:lnTo>
                  <a:pt x="682270" y="84569"/>
                </a:lnTo>
                <a:lnTo>
                  <a:pt x="690199" y="89854"/>
                </a:lnTo>
                <a:cubicBezTo>
                  <a:pt x="693723" y="95140"/>
                  <a:pt x="696278" y="101219"/>
                  <a:pt x="700770" y="105711"/>
                </a:cubicBezTo>
                <a:cubicBezTo>
                  <a:pt x="715431" y="120372"/>
                  <a:pt x="707395" y="111681"/>
                  <a:pt x="727198" y="137424"/>
                </a:cubicBezTo>
                <a:cubicBezTo>
                  <a:pt x="729884" y="140915"/>
                  <a:pt x="732683" y="144330"/>
                  <a:pt x="735126" y="147995"/>
                </a:cubicBezTo>
                <a:cubicBezTo>
                  <a:pt x="736888" y="150638"/>
                  <a:pt x="738165" y="153678"/>
                  <a:pt x="740411" y="155924"/>
                </a:cubicBezTo>
                <a:cubicBezTo>
                  <a:pt x="743525" y="159039"/>
                  <a:pt x="747867" y="160738"/>
                  <a:pt x="750982" y="163852"/>
                </a:cubicBezTo>
                <a:cubicBezTo>
                  <a:pt x="768604" y="181473"/>
                  <a:pt x="743051" y="162968"/>
                  <a:pt x="764196" y="177066"/>
                </a:cubicBezTo>
                <a:cubicBezTo>
                  <a:pt x="765077" y="179709"/>
                  <a:pt x="764869" y="183024"/>
                  <a:pt x="766839" y="184994"/>
                </a:cubicBezTo>
                <a:cubicBezTo>
                  <a:pt x="771331" y="189486"/>
                  <a:pt x="782696" y="195565"/>
                  <a:pt x="782696" y="195565"/>
                </a:cubicBezTo>
                <a:cubicBezTo>
                  <a:pt x="783577" y="192922"/>
                  <a:pt x="785339" y="190423"/>
                  <a:pt x="785339" y="187637"/>
                </a:cubicBezTo>
                <a:cubicBezTo>
                  <a:pt x="785339" y="184851"/>
                  <a:pt x="784241" y="182027"/>
                  <a:pt x="782696" y="179709"/>
                </a:cubicBezTo>
                <a:cubicBezTo>
                  <a:pt x="777124" y="171352"/>
                  <a:pt x="770320" y="163885"/>
                  <a:pt x="764196" y="155924"/>
                </a:cubicBezTo>
                <a:cubicBezTo>
                  <a:pt x="753844" y="142466"/>
                  <a:pt x="760307" y="148046"/>
                  <a:pt x="748340" y="140067"/>
                </a:cubicBezTo>
                <a:cubicBezTo>
                  <a:pt x="736200" y="121859"/>
                  <a:pt x="751717" y="144009"/>
                  <a:pt x="732483" y="121568"/>
                </a:cubicBezTo>
                <a:cubicBezTo>
                  <a:pt x="730416" y="119156"/>
                  <a:pt x="729231" y="116079"/>
                  <a:pt x="727198" y="113639"/>
                </a:cubicBezTo>
                <a:cubicBezTo>
                  <a:pt x="724805" y="110768"/>
                  <a:pt x="721701" y="108549"/>
                  <a:pt x="719269" y="105711"/>
                </a:cubicBezTo>
                <a:cubicBezTo>
                  <a:pt x="706155" y="90412"/>
                  <a:pt x="717371" y="99161"/>
                  <a:pt x="703413" y="89854"/>
                </a:cubicBezTo>
                <a:cubicBezTo>
                  <a:pt x="690955" y="71170"/>
                  <a:pt x="706589" y="94301"/>
                  <a:pt x="690199" y="71355"/>
                </a:cubicBezTo>
                <a:cubicBezTo>
                  <a:pt x="688353" y="68770"/>
                  <a:pt x="687393" y="65411"/>
                  <a:pt x="684913" y="63427"/>
                </a:cubicBezTo>
                <a:cubicBezTo>
                  <a:pt x="682958" y="61863"/>
                  <a:pt x="669056" y="59954"/>
                  <a:pt x="669056" y="55498"/>
                </a:cubicBezTo>
                <a:cubicBezTo>
                  <a:pt x="669056" y="52712"/>
                  <a:pt x="674493" y="56895"/>
                  <a:pt x="676985" y="58141"/>
                </a:cubicBezTo>
                <a:cubicBezTo>
                  <a:pt x="717697" y="78496"/>
                  <a:pt x="659799" y="52972"/>
                  <a:pt x="706055" y="73998"/>
                </a:cubicBezTo>
                <a:cubicBezTo>
                  <a:pt x="720061" y="80364"/>
                  <a:pt x="735540" y="83962"/>
                  <a:pt x="748340" y="92497"/>
                </a:cubicBezTo>
                <a:cubicBezTo>
                  <a:pt x="750983" y="94259"/>
                  <a:pt x="753510" y="96207"/>
                  <a:pt x="756268" y="97783"/>
                </a:cubicBezTo>
                <a:cubicBezTo>
                  <a:pt x="759688" y="99738"/>
                  <a:pt x="763419" y="101113"/>
                  <a:pt x="766839" y="103068"/>
                </a:cubicBezTo>
                <a:cubicBezTo>
                  <a:pt x="771016" y="105455"/>
                  <a:pt x="782511" y="113858"/>
                  <a:pt x="785339" y="116282"/>
                </a:cubicBezTo>
                <a:cubicBezTo>
                  <a:pt x="795494" y="124986"/>
                  <a:pt x="791210" y="122350"/>
                  <a:pt x="798552" y="132139"/>
                </a:cubicBezTo>
                <a:cubicBezTo>
                  <a:pt x="801937" y="136652"/>
                  <a:pt x="805739" y="140840"/>
                  <a:pt x="809124" y="145353"/>
                </a:cubicBezTo>
                <a:cubicBezTo>
                  <a:pt x="811030" y="147894"/>
                  <a:pt x="812163" y="151035"/>
                  <a:pt x="814409" y="153281"/>
                </a:cubicBezTo>
                <a:cubicBezTo>
                  <a:pt x="816655" y="155527"/>
                  <a:pt x="819963" y="156456"/>
                  <a:pt x="822337" y="158566"/>
                </a:cubicBezTo>
                <a:cubicBezTo>
                  <a:pt x="827924" y="163532"/>
                  <a:pt x="832908" y="169137"/>
                  <a:pt x="838194" y="174423"/>
                </a:cubicBezTo>
                <a:cubicBezTo>
                  <a:pt x="840837" y="177066"/>
                  <a:pt x="842779" y="180680"/>
                  <a:pt x="846122" y="182351"/>
                </a:cubicBezTo>
                <a:cubicBezTo>
                  <a:pt x="859185" y="188883"/>
                  <a:pt x="852956" y="186391"/>
                  <a:pt x="864622" y="190280"/>
                </a:cubicBezTo>
                <a:cubicBezTo>
                  <a:pt x="863741" y="186756"/>
                  <a:pt x="863781" y="182863"/>
                  <a:pt x="861979" y="179709"/>
                </a:cubicBezTo>
                <a:cubicBezTo>
                  <a:pt x="860125" y="176464"/>
                  <a:pt x="856444" y="174651"/>
                  <a:pt x="854051" y="171780"/>
                </a:cubicBezTo>
                <a:cubicBezTo>
                  <a:pt x="841173" y="156326"/>
                  <a:pt x="858446" y="171113"/>
                  <a:pt x="838194" y="155924"/>
                </a:cubicBezTo>
                <a:cubicBezTo>
                  <a:pt x="832657" y="147617"/>
                  <a:pt x="831214" y="144328"/>
                  <a:pt x="822337" y="137424"/>
                </a:cubicBezTo>
                <a:cubicBezTo>
                  <a:pt x="818283" y="134271"/>
                  <a:pt x="813398" y="132345"/>
                  <a:pt x="809124" y="129496"/>
                </a:cubicBezTo>
                <a:cubicBezTo>
                  <a:pt x="805459" y="127053"/>
                  <a:pt x="802161" y="124094"/>
                  <a:pt x="798552" y="121568"/>
                </a:cubicBezTo>
                <a:cubicBezTo>
                  <a:pt x="793348" y="117925"/>
                  <a:pt x="787188" y="115489"/>
                  <a:pt x="782696" y="110997"/>
                </a:cubicBezTo>
                <a:cubicBezTo>
                  <a:pt x="780053" y="108354"/>
                  <a:pt x="777638" y="105461"/>
                  <a:pt x="774767" y="103068"/>
                </a:cubicBezTo>
                <a:cubicBezTo>
                  <a:pt x="767526" y="97034"/>
                  <a:pt x="751710" y="90219"/>
                  <a:pt x="745697" y="87212"/>
                </a:cubicBezTo>
                <a:cubicBezTo>
                  <a:pt x="731876" y="80301"/>
                  <a:pt x="738950" y="82882"/>
                  <a:pt x="724555" y="79283"/>
                </a:cubicBezTo>
                <a:cubicBezTo>
                  <a:pt x="704642" y="66010"/>
                  <a:pt x="729956" y="81599"/>
                  <a:pt x="706055" y="71355"/>
                </a:cubicBezTo>
                <a:cubicBezTo>
                  <a:pt x="703136" y="70104"/>
                  <a:pt x="700968" y="67489"/>
                  <a:pt x="698127" y="66069"/>
                </a:cubicBezTo>
                <a:cubicBezTo>
                  <a:pt x="693908" y="63960"/>
                  <a:pt x="683572" y="61911"/>
                  <a:pt x="679628" y="60784"/>
                </a:cubicBezTo>
                <a:cubicBezTo>
                  <a:pt x="676949" y="60019"/>
                  <a:pt x="674419" y="58745"/>
                  <a:pt x="671699" y="58141"/>
                </a:cubicBezTo>
                <a:cubicBezTo>
                  <a:pt x="666468" y="56979"/>
                  <a:pt x="661097" y="56549"/>
                  <a:pt x="655843" y="55498"/>
                </a:cubicBezTo>
                <a:cubicBezTo>
                  <a:pt x="652281" y="54786"/>
                  <a:pt x="641640" y="52855"/>
                  <a:pt x="645272" y="52855"/>
                </a:cubicBezTo>
                <a:cubicBezTo>
                  <a:pt x="655009" y="52855"/>
                  <a:pt x="658074" y="56056"/>
                  <a:pt x="666414" y="58141"/>
                </a:cubicBezTo>
                <a:cubicBezTo>
                  <a:pt x="688602" y="63688"/>
                  <a:pt x="672277" y="57302"/>
                  <a:pt x="700770" y="66069"/>
                </a:cubicBezTo>
                <a:cubicBezTo>
                  <a:pt x="720079" y="72010"/>
                  <a:pt x="707716" y="69904"/>
                  <a:pt x="724555" y="76640"/>
                </a:cubicBezTo>
                <a:cubicBezTo>
                  <a:pt x="729728" y="78709"/>
                  <a:pt x="735775" y="78836"/>
                  <a:pt x="740411" y="81926"/>
                </a:cubicBezTo>
                <a:cubicBezTo>
                  <a:pt x="750658" y="88757"/>
                  <a:pt x="745326" y="86208"/>
                  <a:pt x="756268" y="89854"/>
                </a:cubicBezTo>
                <a:cubicBezTo>
                  <a:pt x="771920" y="101594"/>
                  <a:pt x="763176" y="95341"/>
                  <a:pt x="782696" y="108354"/>
                </a:cubicBezTo>
                <a:cubicBezTo>
                  <a:pt x="785339" y="110116"/>
                  <a:pt x="788378" y="111393"/>
                  <a:pt x="790624" y="113639"/>
                </a:cubicBezTo>
                <a:cubicBezTo>
                  <a:pt x="793267" y="116282"/>
                  <a:pt x="796159" y="118697"/>
                  <a:pt x="798552" y="121568"/>
                </a:cubicBezTo>
                <a:cubicBezTo>
                  <a:pt x="800585" y="124008"/>
                  <a:pt x="801592" y="127250"/>
                  <a:pt x="803838" y="129496"/>
                </a:cubicBezTo>
                <a:cubicBezTo>
                  <a:pt x="806084" y="131742"/>
                  <a:pt x="809123" y="133019"/>
                  <a:pt x="811766" y="134781"/>
                </a:cubicBezTo>
                <a:lnTo>
                  <a:pt x="822337" y="150638"/>
                </a:lnTo>
                <a:cubicBezTo>
                  <a:pt x="824099" y="153281"/>
                  <a:pt x="825377" y="156320"/>
                  <a:pt x="827623" y="158566"/>
                </a:cubicBezTo>
                <a:cubicBezTo>
                  <a:pt x="830266" y="161209"/>
                  <a:pt x="833158" y="163624"/>
                  <a:pt x="835551" y="166495"/>
                </a:cubicBezTo>
                <a:cubicBezTo>
                  <a:pt x="837584" y="168935"/>
                  <a:pt x="838591" y="172177"/>
                  <a:pt x="840837" y="174423"/>
                </a:cubicBezTo>
                <a:cubicBezTo>
                  <a:pt x="843952" y="177537"/>
                  <a:pt x="847884" y="179708"/>
                  <a:pt x="851408" y="182351"/>
                </a:cubicBezTo>
                <a:cubicBezTo>
                  <a:pt x="857388" y="200290"/>
                  <a:pt x="848705" y="179652"/>
                  <a:pt x="869907" y="200851"/>
                </a:cubicBezTo>
                <a:cubicBezTo>
                  <a:pt x="876747" y="207690"/>
                  <a:pt x="884212" y="216190"/>
                  <a:pt x="893692" y="219350"/>
                </a:cubicBezTo>
                <a:lnTo>
                  <a:pt x="901621" y="221993"/>
                </a:lnTo>
                <a:cubicBezTo>
                  <a:pt x="903383" y="224636"/>
                  <a:pt x="904660" y="227675"/>
                  <a:pt x="906906" y="229921"/>
                </a:cubicBezTo>
                <a:cubicBezTo>
                  <a:pt x="909152" y="232167"/>
                  <a:pt x="912851" y="232727"/>
                  <a:pt x="914835" y="235207"/>
                </a:cubicBezTo>
                <a:cubicBezTo>
                  <a:pt x="916415" y="237182"/>
                  <a:pt x="919684" y="252689"/>
                  <a:pt x="920120" y="253706"/>
                </a:cubicBezTo>
                <a:cubicBezTo>
                  <a:pt x="921371" y="256626"/>
                  <a:pt x="923644" y="258992"/>
                  <a:pt x="925406" y="261635"/>
                </a:cubicBezTo>
                <a:cubicBezTo>
                  <a:pt x="931695" y="280505"/>
                  <a:pt x="927601" y="272855"/>
                  <a:pt x="935977" y="285420"/>
                </a:cubicBezTo>
                <a:lnTo>
                  <a:pt x="941262" y="301276"/>
                </a:lnTo>
                <a:cubicBezTo>
                  <a:pt x="942143" y="303919"/>
                  <a:pt x="943229" y="306502"/>
                  <a:pt x="943905" y="309205"/>
                </a:cubicBezTo>
                <a:cubicBezTo>
                  <a:pt x="944786" y="312729"/>
                  <a:pt x="945504" y="316297"/>
                  <a:pt x="946548" y="319776"/>
                </a:cubicBezTo>
                <a:cubicBezTo>
                  <a:pt x="948149" y="325112"/>
                  <a:pt x="950482" y="330227"/>
                  <a:pt x="951833" y="335632"/>
                </a:cubicBezTo>
                <a:cubicBezTo>
                  <a:pt x="952891" y="339864"/>
                  <a:pt x="957832" y="360773"/>
                  <a:pt x="959762" y="362060"/>
                </a:cubicBezTo>
                <a:lnTo>
                  <a:pt x="967690" y="367346"/>
                </a:lnTo>
                <a:cubicBezTo>
                  <a:pt x="969452" y="370870"/>
                  <a:pt x="970686" y="374711"/>
                  <a:pt x="972976" y="377917"/>
                </a:cubicBezTo>
                <a:cubicBezTo>
                  <a:pt x="975148" y="380958"/>
                  <a:pt x="978831" y="382735"/>
                  <a:pt x="980904" y="385845"/>
                </a:cubicBezTo>
                <a:cubicBezTo>
                  <a:pt x="982449" y="388163"/>
                  <a:pt x="982301" y="391281"/>
                  <a:pt x="983547" y="393773"/>
                </a:cubicBezTo>
                <a:cubicBezTo>
                  <a:pt x="984967" y="396614"/>
                  <a:pt x="987412" y="398861"/>
                  <a:pt x="988832" y="401702"/>
                </a:cubicBezTo>
                <a:cubicBezTo>
                  <a:pt x="990945" y="405928"/>
                  <a:pt x="992988" y="416247"/>
                  <a:pt x="994118" y="420201"/>
                </a:cubicBezTo>
                <a:cubicBezTo>
                  <a:pt x="994883" y="422879"/>
                  <a:pt x="995880" y="425486"/>
                  <a:pt x="996761" y="428129"/>
                </a:cubicBezTo>
                <a:cubicBezTo>
                  <a:pt x="997642" y="436057"/>
                  <a:pt x="998092" y="444045"/>
                  <a:pt x="999403" y="451914"/>
                </a:cubicBezTo>
                <a:cubicBezTo>
                  <a:pt x="999861" y="454662"/>
                  <a:pt x="1001281" y="457164"/>
                  <a:pt x="1002046" y="459843"/>
                </a:cubicBezTo>
                <a:cubicBezTo>
                  <a:pt x="1003044" y="463335"/>
                  <a:pt x="1004092" y="466831"/>
                  <a:pt x="1004689" y="470414"/>
                </a:cubicBezTo>
                <a:cubicBezTo>
                  <a:pt x="1010878" y="507547"/>
                  <a:pt x="1004027" y="478331"/>
                  <a:pt x="1009974" y="502127"/>
                </a:cubicBezTo>
                <a:cubicBezTo>
                  <a:pt x="1009093" y="510055"/>
                  <a:pt x="1008643" y="518043"/>
                  <a:pt x="1007332" y="525912"/>
                </a:cubicBezTo>
                <a:cubicBezTo>
                  <a:pt x="1006874" y="528660"/>
                  <a:pt x="1006864" y="532100"/>
                  <a:pt x="1004689" y="533840"/>
                </a:cubicBezTo>
                <a:cubicBezTo>
                  <a:pt x="1001853" y="536109"/>
                  <a:pt x="997642" y="535602"/>
                  <a:pt x="994118" y="536483"/>
                </a:cubicBezTo>
                <a:cubicBezTo>
                  <a:pt x="986882" y="531660"/>
                  <a:pt x="984614" y="531617"/>
                  <a:pt x="980904" y="523269"/>
                </a:cubicBezTo>
                <a:cubicBezTo>
                  <a:pt x="978641" y="518178"/>
                  <a:pt x="975618" y="507413"/>
                  <a:pt x="975618" y="507413"/>
                </a:cubicBezTo>
                <a:cubicBezTo>
                  <a:pt x="974737" y="498604"/>
                  <a:pt x="974228" y="489749"/>
                  <a:pt x="972976" y="480985"/>
                </a:cubicBezTo>
                <a:cubicBezTo>
                  <a:pt x="969692" y="457995"/>
                  <a:pt x="986189" y="496401"/>
                  <a:pt x="986189" y="491556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6012160" y="3717032"/>
            <a:ext cx="792088" cy="792088"/>
          </a:xfrm>
          <a:prstGeom prst="ellipse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Forme libre 29"/>
          <p:cNvSpPr/>
          <p:nvPr/>
        </p:nvSpPr>
        <p:spPr>
          <a:xfrm>
            <a:off x="6012160" y="3789040"/>
            <a:ext cx="792088" cy="720080"/>
          </a:xfrm>
          <a:custGeom>
            <a:avLst/>
            <a:gdLst>
              <a:gd name="connsiteX0" fmla="*/ 261788 w 669617"/>
              <a:gd name="connsiteY0" fmla="*/ 8493 h 661410"/>
              <a:gd name="connsiteX1" fmla="*/ 269123 w 669617"/>
              <a:gd name="connsiteY1" fmla="*/ 25607 h 661410"/>
              <a:gd name="connsiteX2" fmla="*/ 276458 w 669617"/>
              <a:gd name="connsiteY2" fmla="*/ 30497 h 661410"/>
              <a:gd name="connsiteX3" fmla="*/ 283792 w 669617"/>
              <a:gd name="connsiteY3" fmla="*/ 45166 h 661410"/>
              <a:gd name="connsiteX4" fmla="*/ 286237 w 669617"/>
              <a:gd name="connsiteY4" fmla="*/ 52501 h 661410"/>
              <a:gd name="connsiteX5" fmla="*/ 296017 w 669617"/>
              <a:gd name="connsiteY5" fmla="*/ 67171 h 661410"/>
              <a:gd name="connsiteX6" fmla="*/ 300907 w 669617"/>
              <a:gd name="connsiteY6" fmla="*/ 74505 h 661410"/>
              <a:gd name="connsiteX7" fmla="*/ 305797 w 669617"/>
              <a:gd name="connsiteY7" fmla="*/ 89175 h 661410"/>
              <a:gd name="connsiteX8" fmla="*/ 308242 w 669617"/>
              <a:gd name="connsiteY8" fmla="*/ 96510 h 661410"/>
              <a:gd name="connsiteX9" fmla="*/ 320466 w 669617"/>
              <a:gd name="connsiteY9" fmla="*/ 118514 h 661410"/>
              <a:gd name="connsiteX10" fmla="*/ 327801 w 669617"/>
              <a:gd name="connsiteY10" fmla="*/ 120959 h 661410"/>
              <a:gd name="connsiteX11" fmla="*/ 335136 w 669617"/>
              <a:gd name="connsiteY11" fmla="*/ 113624 h 661410"/>
              <a:gd name="connsiteX12" fmla="*/ 349805 w 669617"/>
              <a:gd name="connsiteY12" fmla="*/ 103845 h 661410"/>
              <a:gd name="connsiteX13" fmla="*/ 354695 w 669617"/>
              <a:gd name="connsiteY13" fmla="*/ 89175 h 661410"/>
              <a:gd name="connsiteX14" fmla="*/ 357140 w 669617"/>
              <a:gd name="connsiteY14" fmla="*/ 79395 h 661410"/>
              <a:gd name="connsiteX15" fmla="*/ 362030 w 669617"/>
              <a:gd name="connsiteY15" fmla="*/ 64726 h 661410"/>
              <a:gd name="connsiteX16" fmla="*/ 366920 w 669617"/>
              <a:gd name="connsiteY16" fmla="*/ 57391 h 661410"/>
              <a:gd name="connsiteX17" fmla="*/ 371809 w 669617"/>
              <a:gd name="connsiteY17" fmla="*/ 47611 h 661410"/>
              <a:gd name="connsiteX18" fmla="*/ 381589 w 669617"/>
              <a:gd name="connsiteY18" fmla="*/ 32942 h 661410"/>
              <a:gd name="connsiteX19" fmla="*/ 384034 w 669617"/>
              <a:gd name="connsiteY19" fmla="*/ 20717 h 661410"/>
              <a:gd name="connsiteX20" fmla="*/ 386479 w 669617"/>
              <a:gd name="connsiteY20" fmla="*/ 13382 h 661410"/>
              <a:gd name="connsiteX21" fmla="*/ 388924 w 669617"/>
              <a:gd name="connsiteY21" fmla="*/ 3603 h 661410"/>
              <a:gd name="connsiteX22" fmla="*/ 401149 w 669617"/>
              <a:gd name="connsiteY22" fmla="*/ 6048 h 661410"/>
              <a:gd name="connsiteX23" fmla="*/ 393814 w 669617"/>
              <a:gd name="connsiteY23" fmla="*/ 30497 h 661410"/>
              <a:gd name="connsiteX24" fmla="*/ 391369 w 669617"/>
              <a:gd name="connsiteY24" fmla="*/ 37832 h 661410"/>
              <a:gd name="connsiteX25" fmla="*/ 388924 w 669617"/>
              <a:gd name="connsiteY25" fmla="*/ 47611 h 661410"/>
              <a:gd name="connsiteX26" fmla="*/ 384034 w 669617"/>
              <a:gd name="connsiteY26" fmla="*/ 74505 h 661410"/>
              <a:gd name="connsiteX27" fmla="*/ 379144 w 669617"/>
              <a:gd name="connsiteY27" fmla="*/ 89175 h 661410"/>
              <a:gd name="connsiteX28" fmla="*/ 374254 w 669617"/>
              <a:gd name="connsiteY28" fmla="*/ 108734 h 661410"/>
              <a:gd name="connsiteX29" fmla="*/ 371809 w 669617"/>
              <a:gd name="connsiteY29" fmla="*/ 118514 h 661410"/>
              <a:gd name="connsiteX30" fmla="*/ 366920 w 669617"/>
              <a:gd name="connsiteY30" fmla="*/ 142963 h 661410"/>
              <a:gd name="connsiteX31" fmla="*/ 362030 w 669617"/>
              <a:gd name="connsiteY31" fmla="*/ 157633 h 661410"/>
              <a:gd name="connsiteX32" fmla="*/ 359585 w 669617"/>
              <a:gd name="connsiteY32" fmla="*/ 177192 h 661410"/>
              <a:gd name="connsiteX33" fmla="*/ 357140 w 669617"/>
              <a:gd name="connsiteY33" fmla="*/ 184527 h 661410"/>
              <a:gd name="connsiteX34" fmla="*/ 359585 w 669617"/>
              <a:gd name="connsiteY34" fmla="*/ 221201 h 661410"/>
              <a:gd name="connsiteX35" fmla="*/ 366920 w 669617"/>
              <a:gd name="connsiteY35" fmla="*/ 235870 h 661410"/>
              <a:gd name="connsiteX36" fmla="*/ 376699 w 669617"/>
              <a:gd name="connsiteY36" fmla="*/ 248095 h 661410"/>
              <a:gd name="connsiteX37" fmla="*/ 406038 w 669617"/>
              <a:gd name="connsiteY37" fmla="*/ 245650 h 661410"/>
              <a:gd name="connsiteX38" fmla="*/ 413373 w 669617"/>
              <a:gd name="connsiteY38" fmla="*/ 240760 h 661410"/>
              <a:gd name="connsiteX39" fmla="*/ 428043 w 669617"/>
              <a:gd name="connsiteY39" fmla="*/ 226090 h 661410"/>
              <a:gd name="connsiteX40" fmla="*/ 445157 w 669617"/>
              <a:gd name="connsiteY40" fmla="*/ 204086 h 661410"/>
              <a:gd name="connsiteX41" fmla="*/ 450047 w 669617"/>
              <a:gd name="connsiteY41" fmla="*/ 189417 h 661410"/>
              <a:gd name="connsiteX42" fmla="*/ 462272 w 669617"/>
              <a:gd name="connsiteY42" fmla="*/ 172302 h 661410"/>
              <a:gd name="connsiteX43" fmla="*/ 469606 w 669617"/>
              <a:gd name="connsiteY43" fmla="*/ 157633 h 661410"/>
              <a:gd name="connsiteX44" fmla="*/ 472051 w 669617"/>
              <a:gd name="connsiteY44" fmla="*/ 150298 h 661410"/>
              <a:gd name="connsiteX45" fmla="*/ 476941 w 669617"/>
              <a:gd name="connsiteY45" fmla="*/ 140518 h 661410"/>
              <a:gd name="connsiteX46" fmla="*/ 479386 w 669617"/>
              <a:gd name="connsiteY46" fmla="*/ 130739 h 661410"/>
              <a:gd name="connsiteX47" fmla="*/ 489166 w 669617"/>
              <a:gd name="connsiteY47" fmla="*/ 116069 h 661410"/>
              <a:gd name="connsiteX48" fmla="*/ 494055 w 669617"/>
              <a:gd name="connsiteY48" fmla="*/ 108734 h 661410"/>
              <a:gd name="connsiteX49" fmla="*/ 498945 w 669617"/>
              <a:gd name="connsiteY49" fmla="*/ 101400 h 661410"/>
              <a:gd name="connsiteX50" fmla="*/ 501390 w 669617"/>
              <a:gd name="connsiteY50" fmla="*/ 94065 h 661410"/>
              <a:gd name="connsiteX51" fmla="*/ 503835 w 669617"/>
              <a:gd name="connsiteY51" fmla="*/ 84285 h 661410"/>
              <a:gd name="connsiteX52" fmla="*/ 511170 w 669617"/>
              <a:gd name="connsiteY52" fmla="*/ 76950 h 661410"/>
              <a:gd name="connsiteX53" fmla="*/ 518505 w 669617"/>
              <a:gd name="connsiteY53" fmla="*/ 74505 h 661410"/>
              <a:gd name="connsiteX54" fmla="*/ 528284 w 669617"/>
              <a:gd name="connsiteY54" fmla="*/ 76950 h 661410"/>
              <a:gd name="connsiteX55" fmla="*/ 530729 w 669617"/>
              <a:gd name="connsiteY55" fmla="*/ 84285 h 661410"/>
              <a:gd name="connsiteX56" fmla="*/ 518505 w 669617"/>
              <a:gd name="connsiteY56" fmla="*/ 98955 h 661410"/>
              <a:gd name="connsiteX57" fmla="*/ 513615 w 669617"/>
              <a:gd name="connsiteY57" fmla="*/ 113624 h 661410"/>
              <a:gd name="connsiteX58" fmla="*/ 506280 w 669617"/>
              <a:gd name="connsiteY58" fmla="*/ 138073 h 661410"/>
              <a:gd name="connsiteX59" fmla="*/ 503835 w 669617"/>
              <a:gd name="connsiteY59" fmla="*/ 145408 h 661410"/>
              <a:gd name="connsiteX60" fmla="*/ 498945 w 669617"/>
              <a:gd name="connsiteY60" fmla="*/ 152743 h 661410"/>
              <a:gd name="connsiteX61" fmla="*/ 496500 w 669617"/>
              <a:gd name="connsiteY61" fmla="*/ 162523 h 661410"/>
              <a:gd name="connsiteX62" fmla="*/ 491611 w 669617"/>
              <a:gd name="connsiteY62" fmla="*/ 177192 h 661410"/>
              <a:gd name="connsiteX63" fmla="*/ 489166 w 669617"/>
              <a:gd name="connsiteY63" fmla="*/ 184527 h 661410"/>
              <a:gd name="connsiteX64" fmla="*/ 486721 w 669617"/>
              <a:gd name="connsiteY64" fmla="*/ 191862 h 661410"/>
              <a:gd name="connsiteX65" fmla="*/ 489166 w 669617"/>
              <a:gd name="connsiteY65" fmla="*/ 206531 h 661410"/>
              <a:gd name="connsiteX66" fmla="*/ 523395 w 669617"/>
              <a:gd name="connsiteY66" fmla="*/ 201641 h 661410"/>
              <a:gd name="connsiteX67" fmla="*/ 550289 w 669617"/>
              <a:gd name="connsiteY67" fmla="*/ 199196 h 661410"/>
              <a:gd name="connsiteX68" fmla="*/ 569848 w 669617"/>
              <a:gd name="connsiteY68" fmla="*/ 196751 h 661410"/>
              <a:gd name="connsiteX69" fmla="*/ 584518 w 669617"/>
              <a:gd name="connsiteY69" fmla="*/ 191862 h 661410"/>
              <a:gd name="connsiteX70" fmla="*/ 591852 w 669617"/>
              <a:gd name="connsiteY70" fmla="*/ 189417 h 661410"/>
              <a:gd name="connsiteX71" fmla="*/ 621191 w 669617"/>
              <a:gd name="connsiteY71" fmla="*/ 191862 h 661410"/>
              <a:gd name="connsiteX72" fmla="*/ 626081 w 669617"/>
              <a:gd name="connsiteY72" fmla="*/ 199196 h 661410"/>
              <a:gd name="connsiteX73" fmla="*/ 618746 w 669617"/>
              <a:gd name="connsiteY73" fmla="*/ 201641 h 661410"/>
              <a:gd name="connsiteX74" fmla="*/ 606522 w 669617"/>
              <a:gd name="connsiteY74" fmla="*/ 204086 h 661410"/>
              <a:gd name="connsiteX75" fmla="*/ 589407 w 669617"/>
              <a:gd name="connsiteY75" fmla="*/ 211421 h 661410"/>
              <a:gd name="connsiteX76" fmla="*/ 569848 w 669617"/>
              <a:gd name="connsiteY76" fmla="*/ 216311 h 661410"/>
              <a:gd name="connsiteX77" fmla="*/ 552734 w 669617"/>
              <a:gd name="connsiteY77" fmla="*/ 221201 h 661410"/>
              <a:gd name="connsiteX78" fmla="*/ 542954 w 669617"/>
              <a:gd name="connsiteY78" fmla="*/ 223646 h 661410"/>
              <a:gd name="connsiteX79" fmla="*/ 528284 w 669617"/>
              <a:gd name="connsiteY79" fmla="*/ 228535 h 661410"/>
              <a:gd name="connsiteX80" fmla="*/ 520950 w 669617"/>
              <a:gd name="connsiteY80" fmla="*/ 230980 h 661410"/>
              <a:gd name="connsiteX81" fmla="*/ 513615 w 669617"/>
              <a:gd name="connsiteY81" fmla="*/ 235870 h 661410"/>
              <a:gd name="connsiteX82" fmla="*/ 498945 w 669617"/>
              <a:gd name="connsiteY82" fmla="*/ 240760 h 661410"/>
              <a:gd name="connsiteX83" fmla="*/ 491611 w 669617"/>
              <a:gd name="connsiteY83" fmla="*/ 245650 h 661410"/>
              <a:gd name="connsiteX84" fmla="*/ 489166 w 669617"/>
              <a:gd name="connsiteY84" fmla="*/ 252985 h 661410"/>
              <a:gd name="connsiteX85" fmla="*/ 474496 w 669617"/>
              <a:gd name="connsiteY85" fmla="*/ 262764 h 661410"/>
              <a:gd name="connsiteX86" fmla="*/ 457382 w 669617"/>
              <a:gd name="connsiteY86" fmla="*/ 267654 h 661410"/>
              <a:gd name="connsiteX87" fmla="*/ 450047 w 669617"/>
              <a:gd name="connsiteY87" fmla="*/ 272544 h 661410"/>
              <a:gd name="connsiteX88" fmla="*/ 440267 w 669617"/>
              <a:gd name="connsiteY88" fmla="*/ 277434 h 661410"/>
              <a:gd name="connsiteX89" fmla="*/ 425598 w 669617"/>
              <a:gd name="connsiteY89" fmla="*/ 282324 h 661410"/>
              <a:gd name="connsiteX90" fmla="*/ 415818 w 669617"/>
              <a:gd name="connsiteY90" fmla="*/ 296993 h 661410"/>
              <a:gd name="connsiteX91" fmla="*/ 410928 w 669617"/>
              <a:gd name="connsiteY91" fmla="*/ 311663 h 661410"/>
              <a:gd name="connsiteX92" fmla="*/ 435377 w 669617"/>
              <a:gd name="connsiteY92" fmla="*/ 326332 h 661410"/>
              <a:gd name="connsiteX93" fmla="*/ 442712 w 669617"/>
              <a:gd name="connsiteY93" fmla="*/ 331222 h 661410"/>
              <a:gd name="connsiteX94" fmla="*/ 459827 w 669617"/>
              <a:gd name="connsiteY94" fmla="*/ 336112 h 661410"/>
              <a:gd name="connsiteX95" fmla="*/ 474496 w 669617"/>
              <a:gd name="connsiteY95" fmla="*/ 341002 h 661410"/>
              <a:gd name="connsiteX96" fmla="*/ 506280 w 669617"/>
              <a:gd name="connsiteY96" fmla="*/ 343447 h 661410"/>
              <a:gd name="connsiteX97" fmla="*/ 567403 w 669617"/>
              <a:gd name="connsiteY97" fmla="*/ 341002 h 661410"/>
              <a:gd name="connsiteX98" fmla="*/ 591852 w 669617"/>
              <a:gd name="connsiteY98" fmla="*/ 336112 h 661410"/>
              <a:gd name="connsiteX99" fmla="*/ 606522 w 669617"/>
              <a:gd name="connsiteY99" fmla="*/ 331222 h 661410"/>
              <a:gd name="connsiteX100" fmla="*/ 613857 w 669617"/>
              <a:gd name="connsiteY100" fmla="*/ 328777 h 661410"/>
              <a:gd name="connsiteX101" fmla="*/ 626081 w 669617"/>
              <a:gd name="connsiteY101" fmla="*/ 326332 h 661410"/>
              <a:gd name="connsiteX102" fmla="*/ 652975 w 669617"/>
              <a:gd name="connsiteY102" fmla="*/ 343447 h 661410"/>
              <a:gd name="connsiteX103" fmla="*/ 643196 w 669617"/>
              <a:gd name="connsiteY103" fmla="*/ 345892 h 661410"/>
              <a:gd name="connsiteX104" fmla="*/ 618746 w 669617"/>
              <a:gd name="connsiteY104" fmla="*/ 350781 h 661410"/>
              <a:gd name="connsiteX105" fmla="*/ 601632 w 669617"/>
              <a:gd name="connsiteY105" fmla="*/ 355671 h 661410"/>
              <a:gd name="connsiteX106" fmla="*/ 591852 w 669617"/>
              <a:gd name="connsiteY106" fmla="*/ 360561 h 661410"/>
              <a:gd name="connsiteX107" fmla="*/ 577183 w 669617"/>
              <a:gd name="connsiteY107" fmla="*/ 365451 h 661410"/>
              <a:gd name="connsiteX108" fmla="*/ 562513 w 669617"/>
              <a:gd name="connsiteY108" fmla="*/ 370341 h 661410"/>
              <a:gd name="connsiteX109" fmla="*/ 547844 w 669617"/>
              <a:gd name="connsiteY109" fmla="*/ 375231 h 661410"/>
              <a:gd name="connsiteX110" fmla="*/ 540509 w 669617"/>
              <a:gd name="connsiteY110" fmla="*/ 380120 h 661410"/>
              <a:gd name="connsiteX111" fmla="*/ 538064 w 669617"/>
              <a:gd name="connsiteY111" fmla="*/ 387455 h 661410"/>
              <a:gd name="connsiteX112" fmla="*/ 540509 w 669617"/>
              <a:gd name="connsiteY112" fmla="*/ 397235 h 661410"/>
              <a:gd name="connsiteX113" fmla="*/ 555178 w 669617"/>
              <a:gd name="connsiteY113" fmla="*/ 404570 h 661410"/>
              <a:gd name="connsiteX114" fmla="*/ 562513 w 669617"/>
              <a:gd name="connsiteY114" fmla="*/ 409459 h 661410"/>
              <a:gd name="connsiteX115" fmla="*/ 586962 w 669617"/>
              <a:gd name="connsiteY115" fmla="*/ 433909 h 661410"/>
              <a:gd name="connsiteX116" fmla="*/ 601632 w 669617"/>
              <a:gd name="connsiteY116" fmla="*/ 448578 h 661410"/>
              <a:gd name="connsiteX117" fmla="*/ 608967 w 669617"/>
              <a:gd name="connsiteY117" fmla="*/ 455913 h 661410"/>
              <a:gd name="connsiteX118" fmla="*/ 611412 w 669617"/>
              <a:gd name="connsiteY118" fmla="*/ 463248 h 661410"/>
              <a:gd name="connsiteX119" fmla="*/ 621191 w 669617"/>
              <a:gd name="connsiteY119" fmla="*/ 477917 h 661410"/>
              <a:gd name="connsiteX120" fmla="*/ 618746 w 669617"/>
              <a:gd name="connsiteY120" fmla="*/ 485252 h 661410"/>
              <a:gd name="connsiteX121" fmla="*/ 596742 w 669617"/>
              <a:gd name="connsiteY121" fmla="*/ 485252 h 661410"/>
              <a:gd name="connsiteX122" fmla="*/ 577183 w 669617"/>
              <a:gd name="connsiteY122" fmla="*/ 468138 h 661410"/>
              <a:gd name="connsiteX123" fmla="*/ 562513 w 669617"/>
              <a:gd name="connsiteY123" fmla="*/ 458358 h 661410"/>
              <a:gd name="connsiteX124" fmla="*/ 547844 w 669617"/>
              <a:gd name="connsiteY124" fmla="*/ 451023 h 661410"/>
              <a:gd name="connsiteX125" fmla="*/ 538064 w 669617"/>
              <a:gd name="connsiteY125" fmla="*/ 436354 h 661410"/>
              <a:gd name="connsiteX126" fmla="*/ 516060 w 669617"/>
              <a:gd name="connsiteY126" fmla="*/ 419239 h 661410"/>
              <a:gd name="connsiteX127" fmla="*/ 498945 w 669617"/>
              <a:gd name="connsiteY127" fmla="*/ 409459 h 661410"/>
              <a:gd name="connsiteX128" fmla="*/ 491611 w 669617"/>
              <a:gd name="connsiteY128" fmla="*/ 407015 h 661410"/>
              <a:gd name="connsiteX129" fmla="*/ 481831 w 669617"/>
              <a:gd name="connsiteY129" fmla="*/ 402125 h 661410"/>
              <a:gd name="connsiteX130" fmla="*/ 457382 w 669617"/>
              <a:gd name="connsiteY130" fmla="*/ 397235 h 661410"/>
              <a:gd name="connsiteX131" fmla="*/ 428043 w 669617"/>
              <a:gd name="connsiteY131" fmla="*/ 392345 h 661410"/>
              <a:gd name="connsiteX132" fmla="*/ 420708 w 669617"/>
              <a:gd name="connsiteY132" fmla="*/ 389900 h 661410"/>
              <a:gd name="connsiteX133" fmla="*/ 401149 w 669617"/>
              <a:gd name="connsiteY133" fmla="*/ 397235 h 661410"/>
              <a:gd name="connsiteX134" fmla="*/ 398704 w 669617"/>
              <a:gd name="connsiteY134" fmla="*/ 404570 h 661410"/>
              <a:gd name="connsiteX135" fmla="*/ 401149 w 669617"/>
              <a:gd name="connsiteY135" fmla="*/ 419239 h 661410"/>
              <a:gd name="connsiteX136" fmla="*/ 408483 w 669617"/>
              <a:gd name="connsiteY136" fmla="*/ 426574 h 661410"/>
              <a:gd name="connsiteX137" fmla="*/ 413373 w 669617"/>
              <a:gd name="connsiteY137" fmla="*/ 433909 h 661410"/>
              <a:gd name="connsiteX138" fmla="*/ 418263 w 669617"/>
              <a:gd name="connsiteY138" fmla="*/ 448578 h 661410"/>
              <a:gd name="connsiteX139" fmla="*/ 425598 w 669617"/>
              <a:gd name="connsiteY139" fmla="*/ 470582 h 661410"/>
              <a:gd name="connsiteX140" fmla="*/ 428043 w 669617"/>
              <a:gd name="connsiteY140" fmla="*/ 477917 h 661410"/>
              <a:gd name="connsiteX141" fmla="*/ 435377 w 669617"/>
              <a:gd name="connsiteY141" fmla="*/ 482807 h 661410"/>
              <a:gd name="connsiteX142" fmla="*/ 447602 w 669617"/>
              <a:gd name="connsiteY142" fmla="*/ 497477 h 661410"/>
              <a:gd name="connsiteX143" fmla="*/ 452492 w 669617"/>
              <a:gd name="connsiteY143" fmla="*/ 504811 h 661410"/>
              <a:gd name="connsiteX144" fmla="*/ 467161 w 669617"/>
              <a:gd name="connsiteY144" fmla="*/ 517036 h 661410"/>
              <a:gd name="connsiteX145" fmla="*/ 484276 w 669617"/>
              <a:gd name="connsiteY145" fmla="*/ 536595 h 661410"/>
              <a:gd name="connsiteX146" fmla="*/ 489166 w 669617"/>
              <a:gd name="connsiteY146" fmla="*/ 543930 h 661410"/>
              <a:gd name="connsiteX147" fmla="*/ 496500 w 669617"/>
              <a:gd name="connsiteY147" fmla="*/ 546375 h 661410"/>
              <a:gd name="connsiteX148" fmla="*/ 511170 w 669617"/>
              <a:gd name="connsiteY148" fmla="*/ 553710 h 661410"/>
              <a:gd name="connsiteX149" fmla="*/ 518505 w 669617"/>
              <a:gd name="connsiteY149" fmla="*/ 561045 h 661410"/>
              <a:gd name="connsiteX150" fmla="*/ 528284 w 669617"/>
              <a:gd name="connsiteY150" fmla="*/ 590384 h 661410"/>
              <a:gd name="connsiteX151" fmla="*/ 535619 w 669617"/>
              <a:gd name="connsiteY151" fmla="*/ 585494 h 661410"/>
              <a:gd name="connsiteX152" fmla="*/ 523395 w 669617"/>
              <a:gd name="connsiteY152" fmla="*/ 575714 h 661410"/>
              <a:gd name="connsiteX153" fmla="*/ 530729 w 669617"/>
              <a:gd name="connsiteY153" fmla="*/ 578159 h 661410"/>
              <a:gd name="connsiteX154" fmla="*/ 511170 w 669617"/>
              <a:gd name="connsiteY154" fmla="*/ 590384 h 661410"/>
              <a:gd name="connsiteX155" fmla="*/ 501390 w 669617"/>
              <a:gd name="connsiteY155" fmla="*/ 585494 h 661410"/>
              <a:gd name="connsiteX156" fmla="*/ 494055 w 669617"/>
              <a:gd name="connsiteY156" fmla="*/ 583049 h 661410"/>
              <a:gd name="connsiteX157" fmla="*/ 479386 w 669617"/>
              <a:gd name="connsiteY157" fmla="*/ 575714 h 661410"/>
              <a:gd name="connsiteX158" fmla="*/ 474496 w 669617"/>
              <a:gd name="connsiteY158" fmla="*/ 568379 h 661410"/>
              <a:gd name="connsiteX159" fmla="*/ 452492 w 669617"/>
              <a:gd name="connsiteY159" fmla="*/ 551265 h 661410"/>
              <a:gd name="connsiteX160" fmla="*/ 445157 w 669617"/>
              <a:gd name="connsiteY160" fmla="*/ 546375 h 661410"/>
              <a:gd name="connsiteX161" fmla="*/ 430488 w 669617"/>
              <a:gd name="connsiteY161" fmla="*/ 541485 h 661410"/>
              <a:gd name="connsiteX162" fmla="*/ 423153 w 669617"/>
              <a:gd name="connsiteY162" fmla="*/ 539040 h 661410"/>
              <a:gd name="connsiteX163" fmla="*/ 415818 w 669617"/>
              <a:gd name="connsiteY163" fmla="*/ 553710 h 661410"/>
              <a:gd name="connsiteX164" fmla="*/ 410928 w 669617"/>
              <a:gd name="connsiteY164" fmla="*/ 580604 h 661410"/>
              <a:gd name="connsiteX165" fmla="*/ 408483 w 669617"/>
              <a:gd name="connsiteY165" fmla="*/ 614833 h 661410"/>
              <a:gd name="connsiteX166" fmla="*/ 406038 w 669617"/>
              <a:gd name="connsiteY166" fmla="*/ 641727 h 661410"/>
              <a:gd name="connsiteX167" fmla="*/ 403593 w 669617"/>
              <a:gd name="connsiteY167" fmla="*/ 649062 h 661410"/>
              <a:gd name="connsiteX168" fmla="*/ 396259 w 669617"/>
              <a:gd name="connsiteY168" fmla="*/ 653951 h 661410"/>
              <a:gd name="connsiteX169" fmla="*/ 388924 w 669617"/>
              <a:gd name="connsiteY169" fmla="*/ 651507 h 661410"/>
              <a:gd name="connsiteX170" fmla="*/ 386479 w 669617"/>
              <a:gd name="connsiteY170" fmla="*/ 609943 h 661410"/>
              <a:gd name="connsiteX171" fmla="*/ 384034 w 669617"/>
              <a:gd name="connsiteY171" fmla="*/ 600163 h 661410"/>
              <a:gd name="connsiteX172" fmla="*/ 379144 w 669617"/>
              <a:gd name="connsiteY172" fmla="*/ 568379 h 661410"/>
              <a:gd name="connsiteX173" fmla="*/ 376699 w 669617"/>
              <a:gd name="connsiteY173" fmla="*/ 553710 h 661410"/>
              <a:gd name="connsiteX174" fmla="*/ 379144 w 669617"/>
              <a:gd name="connsiteY174" fmla="*/ 507256 h 661410"/>
              <a:gd name="connsiteX175" fmla="*/ 381589 w 669617"/>
              <a:gd name="connsiteY175" fmla="*/ 492587 h 661410"/>
              <a:gd name="connsiteX176" fmla="*/ 376699 w 669617"/>
              <a:gd name="connsiteY176" fmla="*/ 463248 h 661410"/>
              <a:gd name="connsiteX177" fmla="*/ 374254 w 669617"/>
              <a:gd name="connsiteY177" fmla="*/ 455913 h 661410"/>
              <a:gd name="connsiteX178" fmla="*/ 371809 w 669617"/>
              <a:gd name="connsiteY178" fmla="*/ 446133 h 661410"/>
              <a:gd name="connsiteX179" fmla="*/ 366920 w 669617"/>
              <a:gd name="connsiteY179" fmla="*/ 438799 h 661410"/>
              <a:gd name="connsiteX180" fmla="*/ 357140 w 669617"/>
              <a:gd name="connsiteY180" fmla="*/ 424129 h 661410"/>
              <a:gd name="connsiteX181" fmla="*/ 342470 w 669617"/>
              <a:gd name="connsiteY181" fmla="*/ 419239 h 661410"/>
              <a:gd name="connsiteX182" fmla="*/ 335136 w 669617"/>
              <a:gd name="connsiteY182" fmla="*/ 416794 h 661410"/>
              <a:gd name="connsiteX183" fmla="*/ 327801 w 669617"/>
              <a:gd name="connsiteY183" fmla="*/ 414349 h 661410"/>
              <a:gd name="connsiteX184" fmla="*/ 313131 w 669617"/>
              <a:gd name="connsiteY184" fmla="*/ 416794 h 661410"/>
              <a:gd name="connsiteX185" fmla="*/ 308242 w 669617"/>
              <a:gd name="connsiteY185" fmla="*/ 426574 h 661410"/>
              <a:gd name="connsiteX186" fmla="*/ 303352 w 669617"/>
              <a:gd name="connsiteY186" fmla="*/ 433909 h 661410"/>
              <a:gd name="connsiteX187" fmla="*/ 296017 w 669617"/>
              <a:gd name="connsiteY187" fmla="*/ 458358 h 661410"/>
              <a:gd name="connsiteX188" fmla="*/ 293572 w 669617"/>
              <a:gd name="connsiteY188" fmla="*/ 465693 h 661410"/>
              <a:gd name="connsiteX189" fmla="*/ 288682 w 669617"/>
              <a:gd name="connsiteY189" fmla="*/ 473027 h 661410"/>
              <a:gd name="connsiteX190" fmla="*/ 278903 w 669617"/>
              <a:gd name="connsiteY190" fmla="*/ 495032 h 661410"/>
              <a:gd name="connsiteX191" fmla="*/ 274013 w 669617"/>
              <a:gd name="connsiteY191" fmla="*/ 524371 h 661410"/>
              <a:gd name="connsiteX192" fmla="*/ 271568 w 669617"/>
              <a:gd name="connsiteY192" fmla="*/ 531705 h 661410"/>
              <a:gd name="connsiteX193" fmla="*/ 269123 w 669617"/>
              <a:gd name="connsiteY193" fmla="*/ 541485 h 661410"/>
              <a:gd name="connsiteX194" fmla="*/ 266678 w 669617"/>
              <a:gd name="connsiteY194" fmla="*/ 658841 h 661410"/>
              <a:gd name="connsiteX195" fmla="*/ 259343 w 669617"/>
              <a:gd name="connsiteY195" fmla="*/ 661286 h 661410"/>
              <a:gd name="connsiteX196" fmla="*/ 249564 w 669617"/>
              <a:gd name="connsiteY196" fmla="*/ 658841 h 661410"/>
              <a:gd name="connsiteX197" fmla="*/ 252008 w 669617"/>
              <a:gd name="connsiteY197" fmla="*/ 639282 h 661410"/>
              <a:gd name="connsiteX198" fmla="*/ 254453 w 669617"/>
              <a:gd name="connsiteY198" fmla="*/ 624612 h 661410"/>
              <a:gd name="connsiteX199" fmla="*/ 252008 w 669617"/>
              <a:gd name="connsiteY199" fmla="*/ 568379 h 661410"/>
              <a:gd name="connsiteX200" fmla="*/ 242229 w 669617"/>
              <a:gd name="connsiteY200" fmla="*/ 541485 h 661410"/>
              <a:gd name="connsiteX201" fmla="*/ 239784 w 669617"/>
              <a:gd name="connsiteY201" fmla="*/ 534150 h 661410"/>
              <a:gd name="connsiteX202" fmla="*/ 225114 w 669617"/>
              <a:gd name="connsiteY202" fmla="*/ 524371 h 661410"/>
              <a:gd name="connsiteX203" fmla="*/ 208000 w 669617"/>
              <a:gd name="connsiteY203" fmla="*/ 529261 h 661410"/>
              <a:gd name="connsiteX204" fmla="*/ 205555 w 669617"/>
              <a:gd name="connsiteY204" fmla="*/ 536595 h 661410"/>
              <a:gd name="connsiteX205" fmla="*/ 198220 w 669617"/>
              <a:gd name="connsiteY205" fmla="*/ 543930 h 661410"/>
              <a:gd name="connsiteX206" fmla="*/ 188441 w 669617"/>
              <a:gd name="connsiteY206" fmla="*/ 548820 h 661410"/>
              <a:gd name="connsiteX207" fmla="*/ 173771 w 669617"/>
              <a:gd name="connsiteY207" fmla="*/ 558600 h 661410"/>
              <a:gd name="connsiteX208" fmla="*/ 166436 w 669617"/>
              <a:gd name="connsiteY208" fmla="*/ 563489 h 661410"/>
              <a:gd name="connsiteX209" fmla="*/ 159101 w 669617"/>
              <a:gd name="connsiteY209" fmla="*/ 565934 h 661410"/>
              <a:gd name="connsiteX210" fmla="*/ 151767 w 669617"/>
              <a:gd name="connsiteY210" fmla="*/ 573269 h 661410"/>
              <a:gd name="connsiteX211" fmla="*/ 146877 w 669617"/>
              <a:gd name="connsiteY211" fmla="*/ 580604 h 661410"/>
              <a:gd name="connsiteX212" fmla="*/ 139542 w 669617"/>
              <a:gd name="connsiteY212" fmla="*/ 583049 h 661410"/>
              <a:gd name="connsiteX213" fmla="*/ 112648 w 669617"/>
              <a:gd name="connsiteY213" fmla="*/ 580604 h 661410"/>
              <a:gd name="connsiteX214" fmla="*/ 117538 w 669617"/>
              <a:gd name="connsiteY214" fmla="*/ 573269 h 661410"/>
              <a:gd name="connsiteX215" fmla="*/ 124873 w 669617"/>
              <a:gd name="connsiteY215" fmla="*/ 568379 h 661410"/>
              <a:gd name="connsiteX216" fmla="*/ 132207 w 669617"/>
              <a:gd name="connsiteY216" fmla="*/ 561045 h 661410"/>
              <a:gd name="connsiteX217" fmla="*/ 139542 w 669617"/>
              <a:gd name="connsiteY217" fmla="*/ 558600 h 661410"/>
              <a:gd name="connsiteX218" fmla="*/ 149322 w 669617"/>
              <a:gd name="connsiteY218" fmla="*/ 553710 h 661410"/>
              <a:gd name="connsiteX219" fmla="*/ 161546 w 669617"/>
              <a:gd name="connsiteY219" fmla="*/ 539040 h 661410"/>
              <a:gd name="connsiteX220" fmla="*/ 176216 w 669617"/>
              <a:gd name="connsiteY220" fmla="*/ 529261 h 661410"/>
              <a:gd name="connsiteX221" fmla="*/ 185996 w 669617"/>
              <a:gd name="connsiteY221" fmla="*/ 526816 h 661410"/>
              <a:gd name="connsiteX222" fmla="*/ 200665 w 669617"/>
              <a:gd name="connsiteY222" fmla="*/ 521926 h 661410"/>
              <a:gd name="connsiteX223" fmla="*/ 215335 w 669617"/>
              <a:gd name="connsiteY223" fmla="*/ 512146 h 661410"/>
              <a:gd name="connsiteX224" fmla="*/ 220224 w 669617"/>
              <a:gd name="connsiteY224" fmla="*/ 504811 h 661410"/>
              <a:gd name="connsiteX225" fmla="*/ 227559 w 669617"/>
              <a:gd name="connsiteY225" fmla="*/ 495032 h 661410"/>
              <a:gd name="connsiteX226" fmla="*/ 230004 w 669617"/>
              <a:gd name="connsiteY226" fmla="*/ 487697 h 661410"/>
              <a:gd name="connsiteX227" fmla="*/ 234894 w 669617"/>
              <a:gd name="connsiteY227" fmla="*/ 480362 h 661410"/>
              <a:gd name="connsiteX228" fmla="*/ 239784 w 669617"/>
              <a:gd name="connsiteY228" fmla="*/ 458358 h 661410"/>
              <a:gd name="connsiteX229" fmla="*/ 249564 w 669617"/>
              <a:gd name="connsiteY229" fmla="*/ 443688 h 661410"/>
              <a:gd name="connsiteX230" fmla="*/ 259343 w 669617"/>
              <a:gd name="connsiteY230" fmla="*/ 433909 h 661410"/>
              <a:gd name="connsiteX231" fmla="*/ 261788 w 669617"/>
              <a:gd name="connsiteY231" fmla="*/ 426574 h 661410"/>
              <a:gd name="connsiteX232" fmla="*/ 269123 w 669617"/>
              <a:gd name="connsiteY232" fmla="*/ 419239 h 661410"/>
              <a:gd name="connsiteX233" fmla="*/ 274013 w 669617"/>
              <a:gd name="connsiteY233" fmla="*/ 411904 h 661410"/>
              <a:gd name="connsiteX234" fmla="*/ 271568 w 669617"/>
              <a:gd name="connsiteY234" fmla="*/ 382565 h 661410"/>
              <a:gd name="connsiteX235" fmla="*/ 249564 w 669617"/>
              <a:gd name="connsiteY235" fmla="*/ 370341 h 661410"/>
              <a:gd name="connsiteX236" fmla="*/ 222669 w 669617"/>
              <a:gd name="connsiteY236" fmla="*/ 372786 h 661410"/>
              <a:gd name="connsiteX237" fmla="*/ 215335 w 669617"/>
              <a:gd name="connsiteY237" fmla="*/ 375231 h 661410"/>
              <a:gd name="connsiteX238" fmla="*/ 185996 w 669617"/>
              <a:gd name="connsiteY238" fmla="*/ 382565 h 661410"/>
              <a:gd name="connsiteX239" fmla="*/ 178661 w 669617"/>
              <a:gd name="connsiteY239" fmla="*/ 385010 h 661410"/>
              <a:gd name="connsiteX240" fmla="*/ 171326 w 669617"/>
              <a:gd name="connsiteY240" fmla="*/ 387455 h 661410"/>
              <a:gd name="connsiteX241" fmla="*/ 154212 w 669617"/>
              <a:gd name="connsiteY241" fmla="*/ 397235 h 661410"/>
              <a:gd name="connsiteX242" fmla="*/ 139542 w 669617"/>
              <a:gd name="connsiteY242" fmla="*/ 407015 h 661410"/>
              <a:gd name="connsiteX243" fmla="*/ 117538 w 669617"/>
              <a:gd name="connsiteY243" fmla="*/ 421684 h 661410"/>
              <a:gd name="connsiteX244" fmla="*/ 110203 w 669617"/>
              <a:gd name="connsiteY244" fmla="*/ 426574 h 661410"/>
              <a:gd name="connsiteX245" fmla="*/ 102868 w 669617"/>
              <a:gd name="connsiteY245" fmla="*/ 429019 h 661410"/>
              <a:gd name="connsiteX246" fmla="*/ 88199 w 669617"/>
              <a:gd name="connsiteY246" fmla="*/ 436354 h 661410"/>
              <a:gd name="connsiteX247" fmla="*/ 73529 w 669617"/>
              <a:gd name="connsiteY247" fmla="*/ 443688 h 661410"/>
              <a:gd name="connsiteX248" fmla="*/ 61305 w 669617"/>
              <a:gd name="connsiteY248" fmla="*/ 455913 h 661410"/>
              <a:gd name="connsiteX249" fmla="*/ 46635 w 669617"/>
              <a:gd name="connsiteY249" fmla="*/ 468138 h 661410"/>
              <a:gd name="connsiteX250" fmla="*/ 36855 w 669617"/>
              <a:gd name="connsiteY250" fmla="*/ 470582 h 661410"/>
              <a:gd name="connsiteX251" fmla="*/ 29521 w 669617"/>
              <a:gd name="connsiteY251" fmla="*/ 473027 h 661410"/>
              <a:gd name="connsiteX252" fmla="*/ 39300 w 669617"/>
              <a:gd name="connsiteY252" fmla="*/ 451023 h 661410"/>
              <a:gd name="connsiteX253" fmla="*/ 49080 w 669617"/>
              <a:gd name="connsiteY253" fmla="*/ 448578 h 661410"/>
              <a:gd name="connsiteX254" fmla="*/ 66195 w 669617"/>
              <a:gd name="connsiteY254" fmla="*/ 436354 h 661410"/>
              <a:gd name="connsiteX255" fmla="*/ 80864 w 669617"/>
              <a:gd name="connsiteY255" fmla="*/ 431464 h 661410"/>
              <a:gd name="connsiteX256" fmla="*/ 88199 w 669617"/>
              <a:gd name="connsiteY256" fmla="*/ 429019 h 661410"/>
              <a:gd name="connsiteX257" fmla="*/ 95534 w 669617"/>
              <a:gd name="connsiteY257" fmla="*/ 424129 h 661410"/>
              <a:gd name="connsiteX258" fmla="*/ 107758 w 669617"/>
              <a:gd name="connsiteY258" fmla="*/ 414349 h 661410"/>
              <a:gd name="connsiteX259" fmla="*/ 112648 w 669617"/>
              <a:gd name="connsiteY259" fmla="*/ 407015 h 661410"/>
              <a:gd name="connsiteX260" fmla="*/ 119983 w 669617"/>
              <a:gd name="connsiteY260" fmla="*/ 399680 h 661410"/>
              <a:gd name="connsiteX261" fmla="*/ 124873 w 669617"/>
              <a:gd name="connsiteY261" fmla="*/ 385010 h 661410"/>
              <a:gd name="connsiteX262" fmla="*/ 127318 w 669617"/>
              <a:gd name="connsiteY262" fmla="*/ 377676 h 661410"/>
              <a:gd name="connsiteX263" fmla="*/ 124873 w 669617"/>
              <a:gd name="connsiteY263" fmla="*/ 367896 h 661410"/>
              <a:gd name="connsiteX264" fmla="*/ 110203 w 669617"/>
              <a:gd name="connsiteY264" fmla="*/ 363006 h 661410"/>
              <a:gd name="connsiteX265" fmla="*/ 102868 w 669617"/>
              <a:gd name="connsiteY265" fmla="*/ 360561 h 661410"/>
              <a:gd name="connsiteX266" fmla="*/ 95534 w 669617"/>
              <a:gd name="connsiteY266" fmla="*/ 358116 h 661410"/>
              <a:gd name="connsiteX267" fmla="*/ 71084 w 669617"/>
              <a:gd name="connsiteY267" fmla="*/ 353226 h 661410"/>
              <a:gd name="connsiteX268" fmla="*/ 56415 w 669617"/>
              <a:gd name="connsiteY268" fmla="*/ 350781 h 661410"/>
              <a:gd name="connsiteX269" fmla="*/ 49080 w 669617"/>
              <a:gd name="connsiteY269" fmla="*/ 348336 h 661410"/>
              <a:gd name="connsiteX270" fmla="*/ 39300 w 669617"/>
              <a:gd name="connsiteY270" fmla="*/ 345892 h 661410"/>
              <a:gd name="connsiteX271" fmla="*/ 24631 w 669617"/>
              <a:gd name="connsiteY271" fmla="*/ 341002 h 661410"/>
              <a:gd name="connsiteX272" fmla="*/ 17296 w 669617"/>
              <a:gd name="connsiteY272" fmla="*/ 338557 h 661410"/>
              <a:gd name="connsiteX273" fmla="*/ 182 w 669617"/>
              <a:gd name="connsiteY273" fmla="*/ 331222 h 661410"/>
              <a:gd name="connsiteX274" fmla="*/ 2627 w 669617"/>
              <a:gd name="connsiteY274" fmla="*/ 316553 h 661410"/>
              <a:gd name="connsiteX275" fmla="*/ 12406 w 669617"/>
              <a:gd name="connsiteY275" fmla="*/ 311663 h 661410"/>
              <a:gd name="connsiteX276" fmla="*/ 61305 w 669617"/>
              <a:gd name="connsiteY276" fmla="*/ 316553 h 661410"/>
              <a:gd name="connsiteX277" fmla="*/ 75974 w 669617"/>
              <a:gd name="connsiteY277" fmla="*/ 318997 h 661410"/>
              <a:gd name="connsiteX278" fmla="*/ 127318 w 669617"/>
              <a:gd name="connsiteY278" fmla="*/ 323887 h 661410"/>
              <a:gd name="connsiteX279" fmla="*/ 154212 w 669617"/>
              <a:gd name="connsiteY279" fmla="*/ 328777 h 661410"/>
              <a:gd name="connsiteX280" fmla="*/ 166436 w 669617"/>
              <a:gd name="connsiteY280" fmla="*/ 331222 h 661410"/>
              <a:gd name="connsiteX281" fmla="*/ 225114 w 669617"/>
              <a:gd name="connsiteY281" fmla="*/ 328777 h 661410"/>
              <a:gd name="connsiteX282" fmla="*/ 237339 w 669617"/>
              <a:gd name="connsiteY282" fmla="*/ 326332 h 661410"/>
              <a:gd name="connsiteX283" fmla="*/ 244674 w 669617"/>
              <a:gd name="connsiteY283" fmla="*/ 321442 h 661410"/>
              <a:gd name="connsiteX284" fmla="*/ 244674 w 669617"/>
              <a:gd name="connsiteY284" fmla="*/ 289658 h 661410"/>
              <a:gd name="connsiteX285" fmla="*/ 230004 w 669617"/>
              <a:gd name="connsiteY285" fmla="*/ 282324 h 661410"/>
              <a:gd name="connsiteX286" fmla="*/ 225114 w 669617"/>
              <a:gd name="connsiteY286" fmla="*/ 274989 h 661410"/>
              <a:gd name="connsiteX287" fmla="*/ 210445 w 669617"/>
              <a:gd name="connsiteY287" fmla="*/ 267654 h 661410"/>
              <a:gd name="connsiteX288" fmla="*/ 203110 w 669617"/>
              <a:gd name="connsiteY288" fmla="*/ 262764 h 661410"/>
              <a:gd name="connsiteX289" fmla="*/ 181106 w 669617"/>
              <a:gd name="connsiteY289" fmla="*/ 252985 h 661410"/>
              <a:gd name="connsiteX290" fmla="*/ 176216 w 669617"/>
              <a:gd name="connsiteY290" fmla="*/ 245650 h 661410"/>
              <a:gd name="connsiteX291" fmla="*/ 168881 w 669617"/>
              <a:gd name="connsiteY291" fmla="*/ 243205 h 661410"/>
              <a:gd name="connsiteX292" fmla="*/ 144432 w 669617"/>
              <a:gd name="connsiteY292" fmla="*/ 235870 h 661410"/>
              <a:gd name="connsiteX293" fmla="*/ 122428 w 669617"/>
              <a:gd name="connsiteY293" fmla="*/ 228535 h 661410"/>
              <a:gd name="connsiteX294" fmla="*/ 107758 w 669617"/>
              <a:gd name="connsiteY294" fmla="*/ 223646 h 661410"/>
              <a:gd name="connsiteX295" fmla="*/ 88199 w 669617"/>
              <a:gd name="connsiteY295" fmla="*/ 218756 h 661410"/>
              <a:gd name="connsiteX296" fmla="*/ 75974 w 669617"/>
              <a:gd name="connsiteY296" fmla="*/ 216311 h 661410"/>
              <a:gd name="connsiteX297" fmla="*/ 61305 w 669617"/>
              <a:gd name="connsiteY297" fmla="*/ 211421 h 661410"/>
              <a:gd name="connsiteX298" fmla="*/ 51525 w 669617"/>
              <a:gd name="connsiteY298" fmla="*/ 208976 h 661410"/>
              <a:gd name="connsiteX299" fmla="*/ 44190 w 669617"/>
              <a:gd name="connsiteY299" fmla="*/ 204086 h 661410"/>
              <a:gd name="connsiteX300" fmla="*/ 27076 w 669617"/>
              <a:gd name="connsiteY300" fmla="*/ 199196 h 661410"/>
              <a:gd name="connsiteX301" fmla="*/ 19741 w 669617"/>
              <a:gd name="connsiteY301" fmla="*/ 196751 h 661410"/>
              <a:gd name="connsiteX302" fmla="*/ 19741 w 669617"/>
              <a:gd name="connsiteY302" fmla="*/ 174747 h 661410"/>
              <a:gd name="connsiteX303" fmla="*/ 27076 w 669617"/>
              <a:gd name="connsiteY303" fmla="*/ 172302 h 661410"/>
              <a:gd name="connsiteX304" fmla="*/ 46635 w 669617"/>
              <a:gd name="connsiteY304" fmla="*/ 174747 h 661410"/>
              <a:gd name="connsiteX305" fmla="*/ 61305 w 669617"/>
              <a:gd name="connsiteY305" fmla="*/ 179637 h 661410"/>
              <a:gd name="connsiteX306" fmla="*/ 83309 w 669617"/>
              <a:gd name="connsiteY306" fmla="*/ 186972 h 661410"/>
              <a:gd name="connsiteX307" fmla="*/ 90644 w 669617"/>
              <a:gd name="connsiteY307" fmla="*/ 189417 h 661410"/>
              <a:gd name="connsiteX308" fmla="*/ 102868 w 669617"/>
              <a:gd name="connsiteY308" fmla="*/ 191862 h 661410"/>
              <a:gd name="connsiteX309" fmla="*/ 110203 w 669617"/>
              <a:gd name="connsiteY309" fmla="*/ 194307 h 661410"/>
              <a:gd name="connsiteX310" fmla="*/ 122428 w 669617"/>
              <a:gd name="connsiteY310" fmla="*/ 196751 h 661410"/>
              <a:gd name="connsiteX311" fmla="*/ 146877 w 669617"/>
              <a:gd name="connsiteY311" fmla="*/ 201641 h 661410"/>
              <a:gd name="connsiteX312" fmla="*/ 156657 w 669617"/>
              <a:gd name="connsiteY312" fmla="*/ 199196 h 661410"/>
              <a:gd name="connsiteX313" fmla="*/ 146877 w 669617"/>
              <a:gd name="connsiteY313" fmla="*/ 184527 h 661410"/>
              <a:gd name="connsiteX314" fmla="*/ 141987 w 669617"/>
              <a:gd name="connsiteY314" fmla="*/ 157633 h 661410"/>
              <a:gd name="connsiteX315" fmla="*/ 137097 w 669617"/>
              <a:gd name="connsiteY315" fmla="*/ 142963 h 661410"/>
              <a:gd name="connsiteX316" fmla="*/ 127318 w 669617"/>
              <a:gd name="connsiteY316" fmla="*/ 128294 h 661410"/>
              <a:gd name="connsiteX317" fmla="*/ 119983 w 669617"/>
              <a:gd name="connsiteY317" fmla="*/ 101400 h 661410"/>
              <a:gd name="connsiteX318" fmla="*/ 119983 w 669617"/>
              <a:gd name="connsiteY318" fmla="*/ 62281 h 661410"/>
              <a:gd name="connsiteX319" fmla="*/ 134652 w 669617"/>
              <a:gd name="connsiteY319" fmla="*/ 57391 h 661410"/>
              <a:gd name="connsiteX320" fmla="*/ 146877 w 669617"/>
              <a:gd name="connsiteY320" fmla="*/ 59836 h 661410"/>
              <a:gd name="connsiteX321" fmla="*/ 154212 w 669617"/>
              <a:gd name="connsiteY321" fmla="*/ 94065 h 661410"/>
              <a:gd name="connsiteX322" fmla="*/ 161546 w 669617"/>
              <a:gd name="connsiteY322" fmla="*/ 118514 h 661410"/>
              <a:gd name="connsiteX323" fmla="*/ 168881 w 669617"/>
              <a:gd name="connsiteY323" fmla="*/ 133184 h 661410"/>
              <a:gd name="connsiteX324" fmla="*/ 171326 w 669617"/>
              <a:gd name="connsiteY324" fmla="*/ 140518 h 661410"/>
              <a:gd name="connsiteX325" fmla="*/ 185996 w 669617"/>
              <a:gd name="connsiteY325" fmla="*/ 155188 h 661410"/>
              <a:gd name="connsiteX326" fmla="*/ 193330 w 669617"/>
              <a:gd name="connsiteY326" fmla="*/ 162523 h 661410"/>
              <a:gd name="connsiteX327" fmla="*/ 203110 w 669617"/>
              <a:gd name="connsiteY327" fmla="*/ 177192 h 661410"/>
              <a:gd name="connsiteX328" fmla="*/ 208000 w 669617"/>
              <a:gd name="connsiteY328" fmla="*/ 184527 h 661410"/>
              <a:gd name="connsiteX329" fmla="*/ 222669 w 669617"/>
              <a:gd name="connsiteY329" fmla="*/ 199196 h 661410"/>
              <a:gd name="connsiteX330" fmla="*/ 234894 w 669617"/>
              <a:gd name="connsiteY330" fmla="*/ 213866 h 661410"/>
              <a:gd name="connsiteX331" fmla="*/ 244674 w 669617"/>
              <a:gd name="connsiteY331" fmla="*/ 228535 h 661410"/>
              <a:gd name="connsiteX332" fmla="*/ 249564 w 669617"/>
              <a:gd name="connsiteY332" fmla="*/ 235870 h 661410"/>
              <a:gd name="connsiteX333" fmla="*/ 274013 w 669617"/>
              <a:gd name="connsiteY333" fmla="*/ 245650 h 661410"/>
              <a:gd name="connsiteX334" fmla="*/ 291127 w 669617"/>
              <a:gd name="connsiteY334" fmla="*/ 250540 h 661410"/>
              <a:gd name="connsiteX335" fmla="*/ 303352 w 669617"/>
              <a:gd name="connsiteY335" fmla="*/ 248095 h 661410"/>
              <a:gd name="connsiteX336" fmla="*/ 318021 w 669617"/>
              <a:gd name="connsiteY336" fmla="*/ 233425 h 661410"/>
              <a:gd name="connsiteX337" fmla="*/ 320466 w 669617"/>
              <a:gd name="connsiteY337" fmla="*/ 221201 h 661410"/>
              <a:gd name="connsiteX338" fmla="*/ 313131 w 669617"/>
              <a:gd name="connsiteY338" fmla="*/ 186972 h 661410"/>
              <a:gd name="connsiteX339" fmla="*/ 310686 w 669617"/>
              <a:gd name="connsiteY339" fmla="*/ 179637 h 661410"/>
              <a:gd name="connsiteX340" fmla="*/ 305797 w 669617"/>
              <a:gd name="connsiteY340" fmla="*/ 172302 h 661410"/>
              <a:gd name="connsiteX341" fmla="*/ 300907 w 669617"/>
              <a:gd name="connsiteY341" fmla="*/ 155188 h 661410"/>
              <a:gd name="connsiteX342" fmla="*/ 298462 w 669617"/>
              <a:gd name="connsiteY342" fmla="*/ 147853 h 661410"/>
              <a:gd name="connsiteX343" fmla="*/ 291127 w 669617"/>
              <a:gd name="connsiteY343" fmla="*/ 140518 h 661410"/>
              <a:gd name="connsiteX344" fmla="*/ 276458 w 669617"/>
              <a:gd name="connsiteY344" fmla="*/ 111179 h 661410"/>
              <a:gd name="connsiteX345" fmla="*/ 264233 w 669617"/>
              <a:gd name="connsiteY345" fmla="*/ 94065 h 661410"/>
              <a:gd name="connsiteX346" fmla="*/ 254453 w 669617"/>
              <a:gd name="connsiteY346" fmla="*/ 64726 h 661410"/>
              <a:gd name="connsiteX347" fmla="*/ 252008 w 669617"/>
              <a:gd name="connsiteY347" fmla="*/ 57391 h 661410"/>
              <a:gd name="connsiteX348" fmla="*/ 249564 w 669617"/>
              <a:gd name="connsiteY348" fmla="*/ 50056 h 661410"/>
              <a:gd name="connsiteX349" fmla="*/ 249564 w 669617"/>
              <a:gd name="connsiteY349" fmla="*/ 6048 h 661410"/>
              <a:gd name="connsiteX350" fmla="*/ 259343 w 669617"/>
              <a:gd name="connsiteY350" fmla="*/ 3603 h 661410"/>
              <a:gd name="connsiteX351" fmla="*/ 266678 w 669617"/>
              <a:gd name="connsiteY351" fmla="*/ 8493 h 661410"/>
              <a:gd name="connsiteX352" fmla="*/ 269123 w 669617"/>
              <a:gd name="connsiteY352" fmla="*/ 15827 h 661410"/>
              <a:gd name="connsiteX353" fmla="*/ 278903 w 669617"/>
              <a:gd name="connsiteY353" fmla="*/ 37832 h 661410"/>
              <a:gd name="connsiteX354" fmla="*/ 281347 w 669617"/>
              <a:gd name="connsiteY354" fmla="*/ 45166 h 661410"/>
              <a:gd name="connsiteX355" fmla="*/ 283792 w 669617"/>
              <a:gd name="connsiteY355" fmla="*/ 52501 h 661410"/>
              <a:gd name="connsiteX356" fmla="*/ 286237 w 669617"/>
              <a:gd name="connsiteY356" fmla="*/ 64726 h 661410"/>
              <a:gd name="connsiteX357" fmla="*/ 291127 w 669617"/>
              <a:gd name="connsiteY357" fmla="*/ 79395 h 661410"/>
              <a:gd name="connsiteX358" fmla="*/ 293572 w 669617"/>
              <a:gd name="connsiteY358" fmla="*/ 89175 h 661410"/>
              <a:gd name="connsiteX359" fmla="*/ 303352 w 669617"/>
              <a:gd name="connsiteY359" fmla="*/ 103845 h 661410"/>
              <a:gd name="connsiteX360" fmla="*/ 308242 w 669617"/>
              <a:gd name="connsiteY360" fmla="*/ 111179 h 661410"/>
              <a:gd name="connsiteX361" fmla="*/ 322911 w 669617"/>
              <a:gd name="connsiteY361" fmla="*/ 116069 h 661410"/>
              <a:gd name="connsiteX362" fmla="*/ 344915 w 669617"/>
              <a:gd name="connsiteY362" fmla="*/ 108734 h 66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</a:cxnLst>
            <a:rect l="l" t="t" r="r" b="b"/>
            <a:pathLst>
              <a:path w="669617" h="661410">
                <a:moveTo>
                  <a:pt x="261788" y="8493"/>
                </a:moveTo>
                <a:cubicBezTo>
                  <a:pt x="263659" y="15974"/>
                  <a:pt x="263495" y="19979"/>
                  <a:pt x="269123" y="25607"/>
                </a:cubicBezTo>
                <a:cubicBezTo>
                  <a:pt x="271201" y="27685"/>
                  <a:pt x="274013" y="28867"/>
                  <a:pt x="276458" y="30497"/>
                </a:cubicBezTo>
                <a:cubicBezTo>
                  <a:pt x="282604" y="48935"/>
                  <a:pt x="274314" y="26208"/>
                  <a:pt x="283792" y="45166"/>
                </a:cubicBezTo>
                <a:cubicBezTo>
                  <a:pt x="284945" y="47471"/>
                  <a:pt x="284985" y="50248"/>
                  <a:pt x="286237" y="52501"/>
                </a:cubicBezTo>
                <a:cubicBezTo>
                  <a:pt x="289091" y="57638"/>
                  <a:pt x="292757" y="62281"/>
                  <a:pt x="296017" y="67171"/>
                </a:cubicBezTo>
                <a:lnTo>
                  <a:pt x="300907" y="74505"/>
                </a:lnTo>
                <a:lnTo>
                  <a:pt x="305797" y="89175"/>
                </a:lnTo>
                <a:lnTo>
                  <a:pt x="308242" y="96510"/>
                </a:lnTo>
                <a:cubicBezTo>
                  <a:pt x="310395" y="102970"/>
                  <a:pt x="314157" y="116411"/>
                  <a:pt x="320466" y="118514"/>
                </a:cubicBezTo>
                <a:lnTo>
                  <a:pt x="327801" y="120959"/>
                </a:lnTo>
                <a:cubicBezTo>
                  <a:pt x="330246" y="118514"/>
                  <a:pt x="332407" y="115747"/>
                  <a:pt x="335136" y="113624"/>
                </a:cubicBezTo>
                <a:cubicBezTo>
                  <a:pt x="339775" y="110016"/>
                  <a:pt x="349805" y="103845"/>
                  <a:pt x="349805" y="103845"/>
                </a:cubicBezTo>
                <a:cubicBezTo>
                  <a:pt x="351435" y="98955"/>
                  <a:pt x="353445" y="94176"/>
                  <a:pt x="354695" y="89175"/>
                </a:cubicBezTo>
                <a:cubicBezTo>
                  <a:pt x="355510" y="85915"/>
                  <a:pt x="356174" y="82614"/>
                  <a:pt x="357140" y="79395"/>
                </a:cubicBezTo>
                <a:cubicBezTo>
                  <a:pt x="358621" y="74458"/>
                  <a:pt x="359171" y="69015"/>
                  <a:pt x="362030" y="64726"/>
                </a:cubicBezTo>
                <a:cubicBezTo>
                  <a:pt x="363660" y="62281"/>
                  <a:pt x="365462" y="59942"/>
                  <a:pt x="366920" y="57391"/>
                </a:cubicBezTo>
                <a:cubicBezTo>
                  <a:pt x="368728" y="54226"/>
                  <a:pt x="369934" y="50736"/>
                  <a:pt x="371809" y="47611"/>
                </a:cubicBezTo>
                <a:cubicBezTo>
                  <a:pt x="374833" y="42572"/>
                  <a:pt x="381589" y="32942"/>
                  <a:pt x="381589" y="32942"/>
                </a:cubicBezTo>
                <a:cubicBezTo>
                  <a:pt x="382404" y="28867"/>
                  <a:pt x="383026" y="24749"/>
                  <a:pt x="384034" y="20717"/>
                </a:cubicBezTo>
                <a:cubicBezTo>
                  <a:pt x="384659" y="18217"/>
                  <a:pt x="385771" y="15860"/>
                  <a:pt x="386479" y="13382"/>
                </a:cubicBezTo>
                <a:cubicBezTo>
                  <a:pt x="387402" y="10151"/>
                  <a:pt x="388109" y="6863"/>
                  <a:pt x="388924" y="3603"/>
                </a:cubicBezTo>
                <a:cubicBezTo>
                  <a:pt x="392999" y="4418"/>
                  <a:pt x="399290" y="2331"/>
                  <a:pt x="401149" y="6048"/>
                </a:cubicBezTo>
                <a:cubicBezTo>
                  <a:pt x="406707" y="17163"/>
                  <a:pt x="397608" y="22910"/>
                  <a:pt x="393814" y="30497"/>
                </a:cubicBezTo>
                <a:cubicBezTo>
                  <a:pt x="392661" y="32802"/>
                  <a:pt x="392077" y="35354"/>
                  <a:pt x="391369" y="37832"/>
                </a:cubicBezTo>
                <a:cubicBezTo>
                  <a:pt x="390446" y="41063"/>
                  <a:pt x="389583" y="44316"/>
                  <a:pt x="388924" y="47611"/>
                </a:cubicBezTo>
                <a:cubicBezTo>
                  <a:pt x="387525" y="54603"/>
                  <a:pt x="386002" y="67291"/>
                  <a:pt x="384034" y="74505"/>
                </a:cubicBezTo>
                <a:cubicBezTo>
                  <a:pt x="382678" y="79478"/>
                  <a:pt x="380394" y="84174"/>
                  <a:pt x="379144" y="89175"/>
                </a:cubicBezTo>
                <a:lnTo>
                  <a:pt x="374254" y="108734"/>
                </a:lnTo>
                <a:cubicBezTo>
                  <a:pt x="373439" y="111994"/>
                  <a:pt x="372468" y="115219"/>
                  <a:pt x="371809" y="118514"/>
                </a:cubicBezTo>
                <a:cubicBezTo>
                  <a:pt x="370179" y="126664"/>
                  <a:pt x="369548" y="135078"/>
                  <a:pt x="366920" y="142963"/>
                </a:cubicBezTo>
                <a:lnTo>
                  <a:pt x="362030" y="157633"/>
                </a:lnTo>
                <a:cubicBezTo>
                  <a:pt x="361215" y="164153"/>
                  <a:pt x="360760" y="170728"/>
                  <a:pt x="359585" y="177192"/>
                </a:cubicBezTo>
                <a:cubicBezTo>
                  <a:pt x="359124" y="179728"/>
                  <a:pt x="357140" y="181950"/>
                  <a:pt x="357140" y="184527"/>
                </a:cubicBezTo>
                <a:cubicBezTo>
                  <a:pt x="357140" y="196779"/>
                  <a:pt x="358232" y="209024"/>
                  <a:pt x="359585" y="221201"/>
                </a:cubicBezTo>
                <a:cubicBezTo>
                  <a:pt x="360463" y="229100"/>
                  <a:pt x="363447" y="228925"/>
                  <a:pt x="366920" y="235870"/>
                </a:cubicBezTo>
                <a:cubicBezTo>
                  <a:pt x="372825" y="247680"/>
                  <a:pt x="364335" y="239851"/>
                  <a:pt x="376699" y="248095"/>
                </a:cubicBezTo>
                <a:cubicBezTo>
                  <a:pt x="386479" y="247280"/>
                  <a:pt x="396415" y="247575"/>
                  <a:pt x="406038" y="245650"/>
                </a:cubicBezTo>
                <a:cubicBezTo>
                  <a:pt x="408919" y="245074"/>
                  <a:pt x="411177" y="242712"/>
                  <a:pt x="413373" y="240760"/>
                </a:cubicBezTo>
                <a:cubicBezTo>
                  <a:pt x="418542" y="236166"/>
                  <a:pt x="424207" y="231844"/>
                  <a:pt x="428043" y="226090"/>
                </a:cubicBezTo>
                <a:cubicBezTo>
                  <a:pt x="439740" y="208544"/>
                  <a:pt x="433667" y="215576"/>
                  <a:pt x="445157" y="204086"/>
                </a:cubicBezTo>
                <a:cubicBezTo>
                  <a:pt x="446787" y="199196"/>
                  <a:pt x="447188" y="193706"/>
                  <a:pt x="450047" y="189417"/>
                </a:cubicBezTo>
                <a:cubicBezTo>
                  <a:pt x="457197" y="178691"/>
                  <a:pt x="453174" y="184433"/>
                  <a:pt x="462272" y="172302"/>
                </a:cubicBezTo>
                <a:cubicBezTo>
                  <a:pt x="468413" y="153872"/>
                  <a:pt x="460130" y="176583"/>
                  <a:pt x="469606" y="157633"/>
                </a:cubicBezTo>
                <a:cubicBezTo>
                  <a:pt x="470759" y="155328"/>
                  <a:pt x="471036" y="152667"/>
                  <a:pt x="472051" y="150298"/>
                </a:cubicBezTo>
                <a:cubicBezTo>
                  <a:pt x="473487" y="146948"/>
                  <a:pt x="475661" y="143931"/>
                  <a:pt x="476941" y="140518"/>
                </a:cubicBezTo>
                <a:cubicBezTo>
                  <a:pt x="478121" y="137372"/>
                  <a:pt x="477883" y="133744"/>
                  <a:pt x="479386" y="130739"/>
                </a:cubicBezTo>
                <a:cubicBezTo>
                  <a:pt x="482014" y="125482"/>
                  <a:pt x="485906" y="120959"/>
                  <a:pt x="489166" y="116069"/>
                </a:cubicBezTo>
                <a:lnTo>
                  <a:pt x="494055" y="108734"/>
                </a:lnTo>
                <a:lnTo>
                  <a:pt x="498945" y="101400"/>
                </a:lnTo>
                <a:cubicBezTo>
                  <a:pt x="499760" y="98955"/>
                  <a:pt x="500682" y="96543"/>
                  <a:pt x="501390" y="94065"/>
                </a:cubicBezTo>
                <a:cubicBezTo>
                  <a:pt x="502313" y="90834"/>
                  <a:pt x="502168" y="87203"/>
                  <a:pt x="503835" y="84285"/>
                </a:cubicBezTo>
                <a:cubicBezTo>
                  <a:pt x="505551" y="81283"/>
                  <a:pt x="508293" y="78868"/>
                  <a:pt x="511170" y="76950"/>
                </a:cubicBezTo>
                <a:cubicBezTo>
                  <a:pt x="513314" y="75520"/>
                  <a:pt x="516060" y="75320"/>
                  <a:pt x="518505" y="74505"/>
                </a:cubicBezTo>
                <a:cubicBezTo>
                  <a:pt x="521765" y="75320"/>
                  <a:pt x="525660" y="74851"/>
                  <a:pt x="528284" y="76950"/>
                </a:cubicBezTo>
                <a:cubicBezTo>
                  <a:pt x="530296" y="78560"/>
                  <a:pt x="531153" y="81743"/>
                  <a:pt x="530729" y="84285"/>
                </a:cubicBezTo>
                <a:cubicBezTo>
                  <a:pt x="530048" y="88369"/>
                  <a:pt x="520707" y="96752"/>
                  <a:pt x="518505" y="98955"/>
                </a:cubicBezTo>
                <a:cubicBezTo>
                  <a:pt x="516875" y="103845"/>
                  <a:pt x="514344" y="108522"/>
                  <a:pt x="513615" y="113624"/>
                </a:cubicBezTo>
                <a:cubicBezTo>
                  <a:pt x="510754" y="133648"/>
                  <a:pt x="514367" y="125944"/>
                  <a:pt x="506280" y="138073"/>
                </a:cubicBezTo>
                <a:cubicBezTo>
                  <a:pt x="505465" y="140518"/>
                  <a:pt x="504988" y="143103"/>
                  <a:pt x="503835" y="145408"/>
                </a:cubicBezTo>
                <a:cubicBezTo>
                  <a:pt x="502521" y="148036"/>
                  <a:pt x="500103" y="150042"/>
                  <a:pt x="498945" y="152743"/>
                </a:cubicBezTo>
                <a:cubicBezTo>
                  <a:pt x="497621" y="155832"/>
                  <a:pt x="497465" y="159304"/>
                  <a:pt x="496500" y="162523"/>
                </a:cubicBezTo>
                <a:cubicBezTo>
                  <a:pt x="495019" y="167460"/>
                  <a:pt x="493241" y="172302"/>
                  <a:pt x="491611" y="177192"/>
                </a:cubicBezTo>
                <a:lnTo>
                  <a:pt x="489166" y="184527"/>
                </a:lnTo>
                <a:lnTo>
                  <a:pt x="486721" y="191862"/>
                </a:lnTo>
                <a:cubicBezTo>
                  <a:pt x="487536" y="196752"/>
                  <a:pt x="484590" y="204624"/>
                  <a:pt x="489166" y="206531"/>
                </a:cubicBezTo>
                <a:cubicBezTo>
                  <a:pt x="510777" y="215535"/>
                  <a:pt x="509768" y="203588"/>
                  <a:pt x="523395" y="201641"/>
                </a:cubicBezTo>
                <a:cubicBezTo>
                  <a:pt x="532306" y="200368"/>
                  <a:pt x="541337" y="200138"/>
                  <a:pt x="550289" y="199196"/>
                </a:cubicBezTo>
                <a:cubicBezTo>
                  <a:pt x="556823" y="198508"/>
                  <a:pt x="563328" y="197566"/>
                  <a:pt x="569848" y="196751"/>
                </a:cubicBezTo>
                <a:lnTo>
                  <a:pt x="584518" y="191862"/>
                </a:lnTo>
                <a:lnTo>
                  <a:pt x="591852" y="189417"/>
                </a:lnTo>
                <a:cubicBezTo>
                  <a:pt x="601632" y="190232"/>
                  <a:pt x="611755" y="189166"/>
                  <a:pt x="621191" y="191862"/>
                </a:cubicBezTo>
                <a:cubicBezTo>
                  <a:pt x="624016" y="192669"/>
                  <a:pt x="626794" y="196345"/>
                  <a:pt x="626081" y="199196"/>
                </a:cubicBezTo>
                <a:cubicBezTo>
                  <a:pt x="625456" y="201696"/>
                  <a:pt x="621246" y="201016"/>
                  <a:pt x="618746" y="201641"/>
                </a:cubicBezTo>
                <a:cubicBezTo>
                  <a:pt x="614715" y="202649"/>
                  <a:pt x="610553" y="203078"/>
                  <a:pt x="606522" y="204086"/>
                </a:cubicBezTo>
                <a:cubicBezTo>
                  <a:pt x="589430" y="208359"/>
                  <a:pt x="610400" y="204423"/>
                  <a:pt x="589407" y="211421"/>
                </a:cubicBezTo>
                <a:cubicBezTo>
                  <a:pt x="583032" y="213546"/>
                  <a:pt x="576368" y="214681"/>
                  <a:pt x="569848" y="216311"/>
                </a:cubicBezTo>
                <a:cubicBezTo>
                  <a:pt x="539264" y="223957"/>
                  <a:pt x="577292" y="214184"/>
                  <a:pt x="552734" y="221201"/>
                </a:cubicBezTo>
                <a:cubicBezTo>
                  <a:pt x="549503" y="222124"/>
                  <a:pt x="546173" y="222681"/>
                  <a:pt x="542954" y="223646"/>
                </a:cubicBezTo>
                <a:cubicBezTo>
                  <a:pt x="538017" y="225127"/>
                  <a:pt x="533174" y="226905"/>
                  <a:pt x="528284" y="228535"/>
                </a:cubicBezTo>
                <a:cubicBezTo>
                  <a:pt x="525839" y="229350"/>
                  <a:pt x="523094" y="229551"/>
                  <a:pt x="520950" y="230980"/>
                </a:cubicBezTo>
                <a:cubicBezTo>
                  <a:pt x="518505" y="232610"/>
                  <a:pt x="516300" y="234677"/>
                  <a:pt x="513615" y="235870"/>
                </a:cubicBezTo>
                <a:cubicBezTo>
                  <a:pt x="508905" y="237963"/>
                  <a:pt x="498945" y="240760"/>
                  <a:pt x="498945" y="240760"/>
                </a:cubicBezTo>
                <a:lnTo>
                  <a:pt x="491611" y="245650"/>
                </a:lnTo>
                <a:cubicBezTo>
                  <a:pt x="490796" y="248095"/>
                  <a:pt x="490988" y="251163"/>
                  <a:pt x="489166" y="252985"/>
                </a:cubicBezTo>
                <a:cubicBezTo>
                  <a:pt x="485010" y="257140"/>
                  <a:pt x="480197" y="261339"/>
                  <a:pt x="474496" y="262764"/>
                </a:cubicBezTo>
                <a:cubicBezTo>
                  <a:pt x="471361" y="263548"/>
                  <a:pt x="460891" y="265900"/>
                  <a:pt x="457382" y="267654"/>
                </a:cubicBezTo>
                <a:cubicBezTo>
                  <a:pt x="454754" y="268968"/>
                  <a:pt x="452598" y="271086"/>
                  <a:pt x="450047" y="272544"/>
                </a:cubicBezTo>
                <a:cubicBezTo>
                  <a:pt x="446882" y="274352"/>
                  <a:pt x="443651" y="276080"/>
                  <a:pt x="440267" y="277434"/>
                </a:cubicBezTo>
                <a:cubicBezTo>
                  <a:pt x="435481" y="279348"/>
                  <a:pt x="425598" y="282324"/>
                  <a:pt x="425598" y="282324"/>
                </a:cubicBezTo>
                <a:cubicBezTo>
                  <a:pt x="422338" y="287214"/>
                  <a:pt x="417676" y="291418"/>
                  <a:pt x="415818" y="296993"/>
                </a:cubicBezTo>
                <a:lnTo>
                  <a:pt x="410928" y="311663"/>
                </a:lnTo>
                <a:cubicBezTo>
                  <a:pt x="446829" y="335595"/>
                  <a:pt x="409056" y="311291"/>
                  <a:pt x="435377" y="326332"/>
                </a:cubicBezTo>
                <a:cubicBezTo>
                  <a:pt x="437928" y="327790"/>
                  <a:pt x="440084" y="329908"/>
                  <a:pt x="442712" y="331222"/>
                </a:cubicBezTo>
                <a:cubicBezTo>
                  <a:pt x="446821" y="333276"/>
                  <a:pt x="455910" y="334937"/>
                  <a:pt x="459827" y="336112"/>
                </a:cubicBezTo>
                <a:cubicBezTo>
                  <a:pt x="464764" y="337593"/>
                  <a:pt x="469357" y="340607"/>
                  <a:pt x="474496" y="341002"/>
                </a:cubicBezTo>
                <a:lnTo>
                  <a:pt x="506280" y="343447"/>
                </a:lnTo>
                <a:cubicBezTo>
                  <a:pt x="526654" y="342632"/>
                  <a:pt x="547055" y="342315"/>
                  <a:pt x="567403" y="341002"/>
                </a:cubicBezTo>
                <a:cubicBezTo>
                  <a:pt x="573018" y="340640"/>
                  <a:pt x="585647" y="337973"/>
                  <a:pt x="591852" y="336112"/>
                </a:cubicBezTo>
                <a:cubicBezTo>
                  <a:pt x="596789" y="334631"/>
                  <a:pt x="601632" y="332852"/>
                  <a:pt x="606522" y="331222"/>
                </a:cubicBezTo>
                <a:cubicBezTo>
                  <a:pt x="608967" y="330407"/>
                  <a:pt x="611330" y="329282"/>
                  <a:pt x="613857" y="328777"/>
                </a:cubicBezTo>
                <a:lnTo>
                  <a:pt x="626081" y="326332"/>
                </a:lnTo>
                <a:cubicBezTo>
                  <a:pt x="635449" y="327113"/>
                  <a:pt x="669617" y="320146"/>
                  <a:pt x="652975" y="343447"/>
                </a:cubicBezTo>
                <a:cubicBezTo>
                  <a:pt x="651022" y="346181"/>
                  <a:pt x="646427" y="344969"/>
                  <a:pt x="643196" y="345892"/>
                </a:cubicBezTo>
                <a:cubicBezTo>
                  <a:pt x="621235" y="352166"/>
                  <a:pt x="658893" y="343481"/>
                  <a:pt x="618746" y="350781"/>
                </a:cubicBezTo>
                <a:cubicBezTo>
                  <a:pt x="615156" y="351434"/>
                  <a:pt x="605490" y="354018"/>
                  <a:pt x="601632" y="355671"/>
                </a:cubicBezTo>
                <a:cubicBezTo>
                  <a:pt x="598282" y="357107"/>
                  <a:pt x="595236" y="359207"/>
                  <a:pt x="591852" y="360561"/>
                </a:cubicBezTo>
                <a:cubicBezTo>
                  <a:pt x="587066" y="362475"/>
                  <a:pt x="582073" y="363821"/>
                  <a:pt x="577183" y="365451"/>
                </a:cubicBezTo>
                <a:lnTo>
                  <a:pt x="562513" y="370341"/>
                </a:lnTo>
                <a:cubicBezTo>
                  <a:pt x="562512" y="370341"/>
                  <a:pt x="547845" y="375230"/>
                  <a:pt x="547844" y="375231"/>
                </a:cubicBezTo>
                <a:lnTo>
                  <a:pt x="540509" y="380120"/>
                </a:lnTo>
                <a:cubicBezTo>
                  <a:pt x="539694" y="382565"/>
                  <a:pt x="538064" y="384878"/>
                  <a:pt x="538064" y="387455"/>
                </a:cubicBezTo>
                <a:cubicBezTo>
                  <a:pt x="538064" y="390815"/>
                  <a:pt x="538645" y="394439"/>
                  <a:pt x="540509" y="397235"/>
                </a:cubicBezTo>
                <a:cubicBezTo>
                  <a:pt x="544012" y="402489"/>
                  <a:pt x="550297" y="402130"/>
                  <a:pt x="555178" y="404570"/>
                </a:cubicBezTo>
                <a:cubicBezTo>
                  <a:pt x="557806" y="405884"/>
                  <a:pt x="560068" y="407829"/>
                  <a:pt x="562513" y="409459"/>
                </a:cubicBezTo>
                <a:cubicBezTo>
                  <a:pt x="588587" y="448569"/>
                  <a:pt x="554370" y="401319"/>
                  <a:pt x="586962" y="433909"/>
                </a:cubicBezTo>
                <a:lnTo>
                  <a:pt x="601632" y="448578"/>
                </a:lnTo>
                <a:lnTo>
                  <a:pt x="608967" y="455913"/>
                </a:lnTo>
                <a:cubicBezTo>
                  <a:pt x="609782" y="458358"/>
                  <a:pt x="610160" y="460995"/>
                  <a:pt x="611412" y="463248"/>
                </a:cubicBezTo>
                <a:cubicBezTo>
                  <a:pt x="614266" y="468385"/>
                  <a:pt x="621191" y="477917"/>
                  <a:pt x="621191" y="477917"/>
                </a:cubicBezTo>
                <a:cubicBezTo>
                  <a:pt x="620376" y="480362"/>
                  <a:pt x="620568" y="483430"/>
                  <a:pt x="618746" y="485252"/>
                </a:cubicBezTo>
                <a:cubicBezTo>
                  <a:pt x="613587" y="490411"/>
                  <a:pt x="600722" y="485915"/>
                  <a:pt x="596742" y="485252"/>
                </a:cubicBezTo>
                <a:cubicBezTo>
                  <a:pt x="582887" y="464469"/>
                  <a:pt x="605707" y="496662"/>
                  <a:pt x="577183" y="468138"/>
                </a:cubicBezTo>
                <a:cubicBezTo>
                  <a:pt x="563278" y="454233"/>
                  <a:pt x="576667" y="465435"/>
                  <a:pt x="562513" y="458358"/>
                </a:cubicBezTo>
                <a:cubicBezTo>
                  <a:pt x="543552" y="448878"/>
                  <a:pt x="566281" y="457169"/>
                  <a:pt x="547844" y="451023"/>
                </a:cubicBezTo>
                <a:cubicBezTo>
                  <a:pt x="544584" y="446133"/>
                  <a:pt x="542220" y="440510"/>
                  <a:pt x="538064" y="436354"/>
                </a:cubicBezTo>
                <a:cubicBezTo>
                  <a:pt x="526574" y="424864"/>
                  <a:pt x="533605" y="430936"/>
                  <a:pt x="516060" y="419239"/>
                </a:cubicBezTo>
                <a:cubicBezTo>
                  <a:pt x="508695" y="414329"/>
                  <a:pt x="507628" y="413180"/>
                  <a:pt x="498945" y="409459"/>
                </a:cubicBezTo>
                <a:cubicBezTo>
                  <a:pt x="496576" y="408444"/>
                  <a:pt x="493980" y="408030"/>
                  <a:pt x="491611" y="407015"/>
                </a:cubicBezTo>
                <a:cubicBezTo>
                  <a:pt x="488261" y="405579"/>
                  <a:pt x="485336" y="403126"/>
                  <a:pt x="481831" y="402125"/>
                </a:cubicBezTo>
                <a:cubicBezTo>
                  <a:pt x="473840" y="399842"/>
                  <a:pt x="465580" y="398601"/>
                  <a:pt x="457382" y="397235"/>
                </a:cubicBezTo>
                <a:cubicBezTo>
                  <a:pt x="447602" y="395605"/>
                  <a:pt x="437449" y="395480"/>
                  <a:pt x="428043" y="392345"/>
                </a:cubicBezTo>
                <a:lnTo>
                  <a:pt x="420708" y="389900"/>
                </a:lnTo>
                <a:cubicBezTo>
                  <a:pt x="414081" y="391225"/>
                  <a:pt x="405946" y="391239"/>
                  <a:pt x="401149" y="397235"/>
                </a:cubicBezTo>
                <a:cubicBezTo>
                  <a:pt x="399539" y="399248"/>
                  <a:pt x="399519" y="402125"/>
                  <a:pt x="398704" y="404570"/>
                </a:cubicBezTo>
                <a:cubicBezTo>
                  <a:pt x="399519" y="409460"/>
                  <a:pt x="399136" y="414709"/>
                  <a:pt x="401149" y="419239"/>
                </a:cubicBezTo>
                <a:cubicBezTo>
                  <a:pt x="402553" y="422399"/>
                  <a:pt x="406270" y="423918"/>
                  <a:pt x="408483" y="426574"/>
                </a:cubicBezTo>
                <a:cubicBezTo>
                  <a:pt x="410364" y="428832"/>
                  <a:pt x="412180" y="431224"/>
                  <a:pt x="413373" y="433909"/>
                </a:cubicBezTo>
                <a:cubicBezTo>
                  <a:pt x="415466" y="438619"/>
                  <a:pt x="416633" y="443688"/>
                  <a:pt x="418263" y="448578"/>
                </a:cubicBezTo>
                <a:lnTo>
                  <a:pt x="425598" y="470582"/>
                </a:lnTo>
                <a:cubicBezTo>
                  <a:pt x="426413" y="473027"/>
                  <a:pt x="425899" y="476487"/>
                  <a:pt x="428043" y="477917"/>
                </a:cubicBezTo>
                <a:lnTo>
                  <a:pt x="435377" y="482807"/>
                </a:lnTo>
                <a:cubicBezTo>
                  <a:pt x="447514" y="501013"/>
                  <a:pt x="431918" y="478658"/>
                  <a:pt x="447602" y="497477"/>
                </a:cubicBezTo>
                <a:cubicBezTo>
                  <a:pt x="449483" y="499734"/>
                  <a:pt x="450414" y="502733"/>
                  <a:pt x="452492" y="504811"/>
                </a:cubicBezTo>
                <a:cubicBezTo>
                  <a:pt x="466618" y="518936"/>
                  <a:pt x="453144" y="499014"/>
                  <a:pt x="467161" y="517036"/>
                </a:cubicBezTo>
                <a:cubicBezTo>
                  <a:pt x="482518" y="536782"/>
                  <a:pt x="470077" y="527129"/>
                  <a:pt x="484276" y="536595"/>
                </a:cubicBezTo>
                <a:cubicBezTo>
                  <a:pt x="485906" y="539040"/>
                  <a:pt x="486871" y="542094"/>
                  <a:pt x="489166" y="543930"/>
                </a:cubicBezTo>
                <a:cubicBezTo>
                  <a:pt x="491178" y="545540"/>
                  <a:pt x="494195" y="545222"/>
                  <a:pt x="496500" y="546375"/>
                </a:cubicBezTo>
                <a:cubicBezTo>
                  <a:pt x="515455" y="555853"/>
                  <a:pt x="492737" y="547566"/>
                  <a:pt x="511170" y="553710"/>
                </a:cubicBezTo>
                <a:cubicBezTo>
                  <a:pt x="513615" y="556155"/>
                  <a:pt x="517043" y="557912"/>
                  <a:pt x="518505" y="561045"/>
                </a:cubicBezTo>
                <a:cubicBezTo>
                  <a:pt x="522864" y="570387"/>
                  <a:pt x="528284" y="590384"/>
                  <a:pt x="528284" y="590384"/>
                </a:cubicBezTo>
                <a:cubicBezTo>
                  <a:pt x="530729" y="588754"/>
                  <a:pt x="534528" y="588222"/>
                  <a:pt x="535619" y="585494"/>
                </a:cubicBezTo>
                <a:cubicBezTo>
                  <a:pt x="538886" y="577326"/>
                  <a:pt x="526842" y="575714"/>
                  <a:pt x="523395" y="575714"/>
                </a:cubicBezTo>
                <a:cubicBezTo>
                  <a:pt x="520818" y="575714"/>
                  <a:pt x="528284" y="577344"/>
                  <a:pt x="530729" y="578159"/>
                </a:cubicBezTo>
                <a:cubicBezTo>
                  <a:pt x="524271" y="597531"/>
                  <a:pt x="530923" y="593675"/>
                  <a:pt x="511170" y="590384"/>
                </a:cubicBezTo>
                <a:cubicBezTo>
                  <a:pt x="507910" y="588754"/>
                  <a:pt x="504740" y="586930"/>
                  <a:pt x="501390" y="585494"/>
                </a:cubicBezTo>
                <a:cubicBezTo>
                  <a:pt x="499021" y="584479"/>
                  <a:pt x="496360" y="584202"/>
                  <a:pt x="494055" y="583049"/>
                </a:cubicBezTo>
                <a:cubicBezTo>
                  <a:pt x="475097" y="573569"/>
                  <a:pt x="497823" y="581860"/>
                  <a:pt x="479386" y="575714"/>
                </a:cubicBezTo>
                <a:cubicBezTo>
                  <a:pt x="477756" y="573269"/>
                  <a:pt x="476377" y="570636"/>
                  <a:pt x="474496" y="568379"/>
                </a:cubicBezTo>
                <a:cubicBezTo>
                  <a:pt x="467317" y="559764"/>
                  <a:pt x="462710" y="558077"/>
                  <a:pt x="452492" y="551265"/>
                </a:cubicBezTo>
                <a:cubicBezTo>
                  <a:pt x="450047" y="549635"/>
                  <a:pt x="447945" y="547304"/>
                  <a:pt x="445157" y="546375"/>
                </a:cubicBezTo>
                <a:lnTo>
                  <a:pt x="430488" y="541485"/>
                </a:lnTo>
                <a:lnTo>
                  <a:pt x="423153" y="539040"/>
                </a:lnTo>
                <a:cubicBezTo>
                  <a:pt x="419238" y="544913"/>
                  <a:pt x="417083" y="546751"/>
                  <a:pt x="415818" y="553710"/>
                </a:cubicBezTo>
                <a:cubicBezTo>
                  <a:pt x="410289" y="584120"/>
                  <a:pt x="416535" y="563782"/>
                  <a:pt x="410928" y="580604"/>
                </a:cubicBezTo>
                <a:cubicBezTo>
                  <a:pt x="410113" y="592014"/>
                  <a:pt x="409395" y="603431"/>
                  <a:pt x="408483" y="614833"/>
                </a:cubicBezTo>
                <a:cubicBezTo>
                  <a:pt x="407765" y="623806"/>
                  <a:pt x="407311" y="632816"/>
                  <a:pt x="406038" y="641727"/>
                </a:cubicBezTo>
                <a:cubicBezTo>
                  <a:pt x="405674" y="644278"/>
                  <a:pt x="405203" y="647049"/>
                  <a:pt x="403593" y="649062"/>
                </a:cubicBezTo>
                <a:cubicBezTo>
                  <a:pt x="401758" y="651356"/>
                  <a:pt x="398704" y="652321"/>
                  <a:pt x="396259" y="653951"/>
                </a:cubicBezTo>
                <a:cubicBezTo>
                  <a:pt x="393814" y="653136"/>
                  <a:pt x="389483" y="654023"/>
                  <a:pt x="388924" y="651507"/>
                </a:cubicBezTo>
                <a:cubicBezTo>
                  <a:pt x="385913" y="637959"/>
                  <a:pt x="387795" y="623759"/>
                  <a:pt x="386479" y="609943"/>
                </a:cubicBezTo>
                <a:cubicBezTo>
                  <a:pt x="386160" y="606598"/>
                  <a:pt x="384693" y="603458"/>
                  <a:pt x="384034" y="600163"/>
                </a:cubicBezTo>
                <a:cubicBezTo>
                  <a:pt x="382000" y="589995"/>
                  <a:pt x="380710" y="578560"/>
                  <a:pt x="379144" y="568379"/>
                </a:cubicBezTo>
                <a:cubicBezTo>
                  <a:pt x="378390" y="563480"/>
                  <a:pt x="377514" y="558600"/>
                  <a:pt x="376699" y="553710"/>
                </a:cubicBezTo>
                <a:cubicBezTo>
                  <a:pt x="377514" y="538225"/>
                  <a:pt x="377907" y="522713"/>
                  <a:pt x="379144" y="507256"/>
                </a:cubicBezTo>
                <a:cubicBezTo>
                  <a:pt x="379539" y="502315"/>
                  <a:pt x="381589" y="497544"/>
                  <a:pt x="381589" y="492587"/>
                </a:cubicBezTo>
                <a:cubicBezTo>
                  <a:pt x="381589" y="483656"/>
                  <a:pt x="379274" y="472261"/>
                  <a:pt x="376699" y="463248"/>
                </a:cubicBezTo>
                <a:cubicBezTo>
                  <a:pt x="375991" y="460770"/>
                  <a:pt x="374962" y="458391"/>
                  <a:pt x="374254" y="455913"/>
                </a:cubicBezTo>
                <a:cubicBezTo>
                  <a:pt x="373331" y="452682"/>
                  <a:pt x="373133" y="449222"/>
                  <a:pt x="371809" y="446133"/>
                </a:cubicBezTo>
                <a:cubicBezTo>
                  <a:pt x="370652" y="443432"/>
                  <a:pt x="368234" y="441427"/>
                  <a:pt x="366920" y="438799"/>
                </a:cubicBezTo>
                <a:cubicBezTo>
                  <a:pt x="363032" y="431023"/>
                  <a:pt x="366766" y="429477"/>
                  <a:pt x="357140" y="424129"/>
                </a:cubicBezTo>
                <a:cubicBezTo>
                  <a:pt x="352634" y="421626"/>
                  <a:pt x="347360" y="420869"/>
                  <a:pt x="342470" y="419239"/>
                </a:cubicBezTo>
                <a:lnTo>
                  <a:pt x="335136" y="416794"/>
                </a:lnTo>
                <a:lnTo>
                  <a:pt x="327801" y="414349"/>
                </a:lnTo>
                <a:cubicBezTo>
                  <a:pt x="322911" y="415164"/>
                  <a:pt x="317335" y="414166"/>
                  <a:pt x="313131" y="416794"/>
                </a:cubicBezTo>
                <a:cubicBezTo>
                  <a:pt x="310040" y="418726"/>
                  <a:pt x="310050" y="423409"/>
                  <a:pt x="308242" y="426574"/>
                </a:cubicBezTo>
                <a:cubicBezTo>
                  <a:pt x="306784" y="429125"/>
                  <a:pt x="304982" y="431464"/>
                  <a:pt x="303352" y="433909"/>
                </a:cubicBezTo>
                <a:cubicBezTo>
                  <a:pt x="299657" y="448689"/>
                  <a:pt x="301970" y="440500"/>
                  <a:pt x="296017" y="458358"/>
                </a:cubicBezTo>
                <a:cubicBezTo>
                  <a:pt x="295202" y="460803"/>
                  <a:pt x="295002" y="463549"/>
                  <a:pt x="293572" y="465693"/>
                </a:cubicBezTo>
                <a:lnTo>
                  <a:pt x="288682" y="473027"/>
                </a:lnTo>
                <a:cubicBezTo>
                  <a:pt x="282863" y="490485"/>
                  <a:pt x="286651" y="483408"/>
                  <a:pt x="278903" y="495032"/>
                </a:cubicBezTo>
                <a:cubicBezTo>
                  <a:pt x="277523" y="504690"/>
                  <a:pt x="276396" y="514839"/>
                  <a:pt x="274013" y="524371"/>
                </a:cubicBezTo>
                <a:cubicBezTo>
                  <a:pt x="273388" y="526871"/>
                  <a:pt x="272276" y="529227"/>
                  <a:pt x="271568" y="531705"/>
                </a:cubicBezTo>
                <a:cubicBezTo>
                  <a:pt x="270645" y="534936"/>
                  <a:pt x="269938" y="538225"/>
                  <a:pt x="269123" y="541485"/>
                </a:cubicBezTo>
                <a:cubicBezTo>
                  <a:pt x="268308" y="580604"/>
                  <a:pt x="269862" y="619844"/>
                  <a:pt x="266678" y="658841"/>
                </a:cubicBezTo>
                <a:cubicBezTo>
                  <a:pt x="266468" y="661410"/>
                  <a:pt x="261920" y="661286"/>
                  <a:pt x="259343" y="661286"/>
                </a:cubicBezTo>
                <a:cubicBezTo>
                  <a:pt x="255983" y="661286"/>
                  <a:pt x="252824" y="659656"/>
                  <a:pt x="249564" y="658841"/>
                </a:cubicBezTo>
                <a:cubicBezTo>
                  <a:pt x="250379" y="652321"/>
                  <a:pt x="251079" y="645786"/>
                  <a:pt x="252008" y="639282"/>
                </a:cubicBezTo>
                <a:cubicBezTo>
                  <a:pt x="252709" y="634374"/>
                  <a:pt x="254453" y="629569"/>
                  <a:pt x="254453" y="624612"/>
                </a:cubicBezTo>
                <a:cubicBezTo>
                  <a:pt x="254453" y="605850"/>
                  <a:pt x="253815" y="587054"/>
                  <a:pt x="252008" y="568379"/>
                </a:cubicBezTo>
                <a:cubicBezTo>
                  <a:pt x="249481" y="542264"/>
                  <a:pt x="249502" y="556032"/>
                  <a:pt x="242229" y="541485"/>
                </a:cubicBezTo>
                <a:cubicBezTo>
                  <a:pt x="241076" y="539180"/>
                  <a:pt x="241606" y="535972"/>
                  <a:pt x="239784" y="534150"/>
                </a:cubicBezTo>
                <a:cubicBezTo>
                  <a:pt x="235628" y="529995"/>
                  <a:pt x="225114" y="524371"/>
                  <a:pt x="225114" y="524371"/>
                </a:cubicBezTo>
                <a:cubicBezTo>
                  <a:pt x="225029" y="524392"/>
                  <a:pt x="209169" y="528092"/>
                  <a:pt x="208000" y="529261"/>
                </a:cubicBezTo>
                <a:cubicBezTo>
                  <a:pt x="206178" y="531083"/>
                  <a:pt x="206984" y="534451"/>
                  <a:pt x="205555" y="536595"/>
                </a:cubicBezTo>
                <a:cubicBezTo>
                  <a:pt x="203637" y="539472"/>
                  <a:pt x="201034" y="541920"/>
                  <a:pt x="198220" y="543930"/>
                </a:cubicBezTo>
                <a:cubicBezTo>
                  <a:pt x="195254" y="546048"/>
                  <a:pt x="191566" y="546945"/>
                  <a:pt x="188441" y="548820"/>
                </a:cubicBezTo>
                <a:cubicBezTo>
                  <a:pt x="183402" y="551844"/>
                  <a:pt x="178661" y="555340"/>
                  <a:pt x="173771" y="558600"/>
                </a:cubicBezTo>
                <a:cubicBezTo>
                  <a:pt x="171326" y="560230"/>
                  <a:pt x="169224" y="562560"/>
                  <a:pt x="166436" y="563489"/>
                </a:cubicBezTo>
                <a:lnTo>
                  <a:pt x="159101" y="565934"/>
                </a:lnTo>
                <a:cubicBezTo>
                  <a:pt x="156656" y="568379"/>
                  <a:pt x="153980" y="570613"/>
                  <a:pt x="151767" y="573269"/>
                </a:cubicBezTo>
                <a:cubicBezTo>
                  <a:pt x="149886" y="575527"/>
                  <a:pt x="149172" y="578768"/>
                  <a:pt x="146877" y="580604"/>
                </a:cubicBezTo>
                <a:cubicBezTo>
                  <a:pt x="144865" y="582214"/>
                  <a:pt x="141987" y="582234"/>
                  <a:pt x="139542" y="583049"/>
                </a:cubicBezTo>
                <a:cubicBezTo>
                  <a:pt x="130577" y="582234"/>
                  <a:pt x="120874" y="584260"/>
                  <a:pt x="112648" y="580604"/>
                </a:cubicBezTo>
                <a:cubicBezTo>
                  <a:pt x="109963" y="579411"/>
                  <a:pt x="115460" y="575347"/>
                  <a:pt x="117538" y="573269"/>
                </a:cubicBezTo>
                <a:cubicBezTo>
                  <a:pt x="119616" y="571191"/>
                  <a:pt x="122616" y="570260"/>
                  <a:pt x="124873" y="568379"/>
                </a:cubicBezTo>
                <a:cubicBezTo>
                  <a:pt x="127529" y="566166"/>
                  <a:pt x="129330" y="562963"/>
                  <a:pt x="132207" y="561045"/>
                </a:cubicBezTo>
                <a:cubicBezTo>
                  <a:pt x="134351" y="559615"/>
                  <a:pt x="137173" y="559615"/>
                  <a:pt x="139542" y="558600"/>
                </a:cubicBezTo>
                <a:cubicBezTo>
                  <a:pt x="142892" y="557164"/>
                  <a:pt x="146062" y="555340"/>
                  <a:pt x="149322" y="553710"/>
                </a:cubicBezTo>
                <a:cubicBezTo>
                  <a:pt x="153667" y="547192"/>
                  <a:pt x="155032" y="544106"/>
                  <a:pt x="161546" y="539040"/>
                </a:cubicBezTo>
                <a:cubicBezTo>
                  <a:pt x="166185" y="535432"/>
                  <a:pt x="170515" y="530686"/>
                  <a:pt x="176216" y="529261"/>
                </a:cubicBezTo>
                <a:cubicBezTo>
                  <a:pt x="179476" y="528446"/>
                  <a:pt x="182777" y="527782"/>
                  <a:pt x="185996" y="526816"/>
                </a:cubicBezTo>
                <a:cubicBezTo>
                  <a:pt x="190933" y="525335"/>
                  <a:pt x="196376" y="524785"/>
                  <a:pt x="200665" y="521926"/>
                </a:cubicBezTo>
                <a:lnTo>
                  <a:pt x="215335" y="512146"/>
                </a:lnTo>
                <a:cubicBezTo>
                  <a:pt x="216965" y="509701"/>
                  <a:pt x="218516" y="507202"/>
                  <a:pt x="220224" y="504811"/>
                </a:cubicBezTo>
                <a:cubicBezTo>
                  <a:pt x="222592" y="501495"/>
                  <a:pt x="225537" y="498570"/>
                  <a:pt x="227559" y="495032"/>
                </a:cubicBezTo>
                <a:cubicBezTo>
                  <a:pt x="228838" y="492794"/>
                  <a:pt x="228851" y="490002"/>
                  <a:pt x="230004" y="487697"/>
                </a:cubicBezTo>
                <a:cubicBezTo>
                  <a:pt x="231318" y="485069"/>
                  <a:pt x="233264" y="482807"/>
                  <a:pt x="234894" y="480362"/>
                </a:cubicBezTo>
                <a:cubicBezTo>
                  <a:pt x="235557" y="476382"/>
                  <a:pt x="236918" y="463517"/>
                  <a:pt x="239784" y="458358"/>
                </a:cubicBezTo>
                <a:cubicBezTo>
                  <a:pt x="242638" y="453221"/>
                  <a:pt x="249564" y="443688"/>
                  <a:pt x="249564" y="443688"/>
                </a:cubicBezTo>
                <a:cubicBezTo>
                  <a:pt x="256081" y="424132"/>
                  <a:pt x="246305" y="446947"/>
                  <a:pt x="259343" y="433909"/>
                </a:cubicBezTo>
                <a:cubicBezTo>
                  <a:pt x="261165" y="432087"/>
                  <a:pt x="260358" y="428718"/>
                  <a:pt x="261788" y="426574"/>
                </a:cubicBezTo>
                <a:cubicBezTo>
                  <a:pt x="263706" y="423697"/>
                  <a:pt x="266909" y="421895"/>
                  <a:pt x="269123" y="419239"/>
                </a:cubicBezTo>
                <a:cubicBezTo>
                  <a:pt x="271004" y="416982"/>
                  <a:pt x="272383" y="414349"/>
                  <a:pt x="274013" y="411904"/>
                </a:cubicBezTo>
                <a:cubicBezTo>
                  <a:pt x="273198" y="402124"/>
                  <a:pt x="275502" y="391556"/>
                  <a:pt x="271568" y="382565"/>
                </a:cubicBezTo>
                <a:cubicBezTo>
                  <a:pt x="268698" y="376005"/>
                  <a:pt x="256359" y="372606"/>
                  <a:pt x="249564" y="370341"/>
                </a:cubicBezTo>
                <a:cubicBezTo>
                  <a:pt x="240599" y="371156"/>
                  <a:pt x="231580" y="371513"/>
                  <a:pt x="222669" y="372786"/>
                </a:cubicBezTo>
                <a:cubicBezTo>
                  <a:pt x="220118" y="373150"/>
                  <a:pt x="217851" y="374672"/>
                  <a:pt x="215335" y="375231"/>
                </a:cubicBezTo>
                <a:cubicBezTo>
                  <a:pt x="185701" y="381817"/>
                  <a:pt x="215640" y="372685"/>
                  <a:pt x="185996" y="382565"/>
                </a:cubicBezTo>
                <a:lnTo>
                  <a:pt x="178661" y="385010"/>
                </a:lnTo>
                <a:cubicBezTo>
                  <a:pt x="176216" y="385825"/>
                  <a:pt x="173470" y="386025"/>
                  <a:pt x="171326" y="387455"/>
                </a:cubicBezTo>
                <a:cubicBezTo>
                  <a:pt x="145951" y="404371"/>
                  <a:pt x="185232" y="378622"/>
                  <a:pt x="154212" y="397235"/>
                </a:cubicBezTo>
                <a:cubicBezTo>
                  <a:pt x="149173" y="400259"/>
                  <a:pt x="144432" y="403755"/>
                  <a:pt x="139542" y="407015"/>
                </a:cubicBezTo>
                <a:lnTo>
                  <a:pt x="117538" y="421684"/>
                </a:lnTo>
                <a:cubicBezTo>
                  <a:pt x="115093" y="423314"/>
                  <a:pt x="112991" y="425645"/>
                  <a:pt x="110203" y="426574"/>
                </a:cubicBezTo>
                <a:lnTo>
                  <a:pt x="102868" y="429019"/>
                </a:lnTo>
                <a:cubicBezTo>
                  <a:pt x="81865" y="443023"/>
                  <a:pt x="108430" y="426240"/>
                  <a:pt x="88199" y="436354"/>
                </a:cubicBezTo>
                <a:cubicBezTo>
                  <a:pt x="69240" y="445832"/>
                  <a:pt x="91966" y="437542"/>
                  <a:pt x="73529" y="443688"/>
                </a:cubicBezTo>
                <a:cubicBezTo>
                  <a:pt x="64564" y="457135"/>
                  <a:pt x="73528" y="445726"/>
                  <a:pt x="61305" y="455913"/>
                </a:cubicBezTo>
                <a:cubicBezTo>
                  <a:pt x="55087" y="461095"/>
                  <a:pt x="54132" y="464925"/>
                  <a:pt x="46635" y="468138"/>
                </a:cubicBezTo>
                <a:cubicBezTo>
                  <a:pt x="43546" y="469462"/>
                  <a:pt x="40086" y="469659"/>
                  <a:pt x="36855" y="470582"/>
                </a:cubicBezTo>
                <a:cubicBezTo>
                  <a:pt x="34377" y="471290"/>
                  <a:pt x="31966" y="472212"/>
                  <a:pt x="29521" y="473027"/>
                </a:cubicBezTo>
                <a:cubicBezTo>
                  <a:pt x="31307" y="462310"/>
                  <a:pt x="29317" y="456728"/>
                  <a:pt x="39300" y="451023"/>
                </a:cubicBezTo>
                <a:cubicBezTo>
                  <a:pt x="42218" y="449356"/>
                  <a:pt x="45820" y="449393"/>
                  <a:pt x="49080" y="448578"/>
                </a:cubicBezTo>
                <a:cubicBezTo>
                  <a:pt x="50399" y="447589"/>
                  <a:pt x="63265" y="437656"/>
                  <a:pt x="66195" y="436354"/>
                </a:cubicBezTo>
                <a:cubicBezTo>
                  <a:pt x="70905" y="434261"/>
                  <a:pt x="75974" y="433094"/>
                  <a:pt x="80864" y="431464"/>
                </a:cubicBezTo>
                <a:cubicBezTo>
                  <a:pt x="83309" y="430649"/>
                  <a:pt x="86055" y="430449"/>
                  <a:pt x="88199" y="429019"/>
                </a:cubicBezTo>
                <a:lnTo>
                  <a:pt x="95534" y="424129"/>
                </a:lnTo>
                <a:cubicBezTo>
                  <a:pt x="109541" y="403115"/>
                  <a:pt x="90892" y="427840"/>
                  <a:pt x="107758" y="414349"/>
                </a:cubicBezTo>
                <a:cubicBezTo>
                  <a:pt x="110052" y="412514"/>
                  <a:pt x="110767" y="409272"/>
                  <a:pt x="112648" y="407015"/>
                </a:cubicBezTo>
                <a:cubicBezTo>
                  <a:pt x="114862" y="404359"/>
                  <a:pt x="117538" y="402125"/>
                  <a:pt x="119983" y="399680"/>
                </a:cubicBezTo>
                <a:lnTo>
                  <a:pt x="124873" y="385010"/>
                </a:lnTo>
                <a:lnTo>
                  <a:pt x="127318" y="377676"/>
                </a:lnTo>
                <a:cubicBezTo>
                  <a:pt x="126503" y="374416"/>
                  <a:pt x="127424" y="370083"/>
                  <a:pt x="124873" y="367896"/>
                </a:cubicBezTo>
                <a:cubicBezTo>
                  <a:pt x="120959" y="364541"/>
                  <a:pt x="115093" y="364636"/>
                  <a:pt x="110203" y="363006"/>
                </a:cubicBezTo>
                <a:lnTo>
                  <a:pt x="102868" y="360561"/>
                </a:lnTo>
                <a:cubicBezTo>
                  <a:pt x="100423" y="359746"/>
                  <a:pt x="98061" y="358621"/>
                  <a:pt x="95534" y="358116"/>
                </a:cubicBezTo>
                <a:cubicBezTo>
                  <a:pt x="87384" y="356486"/>
                  <a:pt x="79282" y="354592"/>
                  <a:pt x="71084" y="353226"/>
                </a:cubicBezTo>
                <a:cubicBezTo>
                  <a:pt x="66194" y="352411"/>
                  <a:pt x="61254" y="351856"/>
                  <a:pt x="56415" y="350781"/>
                </a:cubicBezTo>
                <a:cubicBezTo>
                  <a:pt x="53899" y="350222"/>
                  <a:pt x="51558" y="349044"/>
                  <a:pt x="49080" y="348336"/>
                </a:cubicBezTo>
                <a:cubicBezTo>
                  <a:pt x="45849" y="347413"/>
                  <a:pt x="42519" y="346857"/>
                  <a:pt x="39300" y="345892"/>
                </a:cubicBezTo>
                <a:cubicBezTo>
                  <a:pt x="34363" y="344411"/>
                  <a:pt x="29521" y="342632"/>
                  <a:pt x="24631" y="341002"/>
                </a:cubicBezTo>
                <a:cubicBezTo>
                  <a:pt x="22186" y="340187"/>
                  <a:pt x="19601" y="339710"/>
                  <a:pt x="17296" y="338557"/>
                </a:cubicBezTo>
                <a:cubicBezTo>
                  <a:pt x="5211" y="332515"/>
                  <a:pt x="10974" y="334820"/>
                  <a:pt x="182" y="331222"/>
                </a:cubicBezTo>
                <a:cubicBezTo>
                  <a:pt x="997" y="326332"/>
                  <a:pt x="0" y="320757"/>
                  <a:pt x="2627" y="316553"/>
                </a:cubicBezTo>
                <a:cubicBezTo>
                  <a:pt x="4559" y="313462"/>
                  <a:pt x="8768" y="311877"/>
                  <a:pt x="12406" y="311663"/>
                </a:cubicBezTo>
                <a:cubicBezTo>
                  <a:pt x="23350" y="311019"/>
                  <a:pt x="48089" y="314520"/>
                  <a:pt x="61305" y="316553"/>
                </a:cubicBezTo>
                <a:cubicBezTo>
                  <a:pt x="66204" y="317307"/>
                  <a:pt x="71047" y="318450"/>
                  <a:pt x="75974" y="318997"/>
                </a:cubicBezTo>
                <a:cubicBezTo>
                  <a:pt x="93061" y="320895"/>
                  <a:pt x="127318" y="323887"/>
                  <a:pt x="127318" y="323887"/>
                </a:cubicBezTo>
                <a:cubicBezTo>
                  <a:pt x="142279" y="328875"/>
                  <a:pt x="128541" y="324827"/>
                  <a:pt x="154212" y="328777"/>
                </a:cubicBezTo>
                <a:cubicBezTo>
                  <a:pt x="158319" y="329409"/>
                  <a:pt x="162361" y="330407"/>
                  <a:pt x="166436" y="331222"/>
                </a:cubicBezTo>
                <a:cubicBezTo>
                  <a:pt x="185995" y="330407"/>
                  <a:pt x="205584" y="330124"/>
                  <a:pt x="225114" y="328777"/>
                </a:cubicBezTo>
                <a:cubicBezTo>
                  <a:pt x="229260" y="328491"/>
                  <a:pt x="233448" y="327791"/>
                  <a:pt x="237339" y="326332"/>
                </a:cubicBezTo>
                <a:cubicBezTo>
                  <a:pt x="240090" y="325300"/>
                  <a:pt x="242229" y="323072"/>
                  <a:pt x="244674" y="321442"/>
                </a:cubicBezTo>
                <a:cubicBezTo>
                  <a:pt x="248718" y="309312"/>
                  <a:pt x="250527" y="307218"/>
                  <a:pt x="244674" y="289658"/>
                </a:cubicBezTo>
                <a:cubicBezTo>
                  <a:pt x="243489" y="286105"/>
                  <a:pt x="232851" y="283273"/>
                  <a:pt x="230004" y="282324"/>
                </a:cubicBezTo>
                <a:cubicBezTo>
                  <a:pt x="228374" y="279879"/>
                  <a:pt x="227192" y="277067"/>
                  <a:pt x="225114" y="274989"/>
                </a:cubicBezTo>
                <a:cubicBezTo>
                  <a:pt x="218107" y="267982"/>
                  <a:pt x="218400" y="271631"/>
                  <a:pt x="210445" y="267654"/>
                </a:cubicBezTo>
                <a:cubicBezTo>
                  <a:pt x="207817" y="266340"/>
                  <a:pt x="205795" y="263957"/>
                  <a:pt x="203110" y="262764"/>
                </a:cubicBezTo>
                <a:cubicBezTo>
                  <a:pt x="176919" y="251123"/>
                  <a:pt x="197709" y="264051"/>
                  <a:pt x="181106" y="252985"/>
                </a:cubicBezTo>
                <a:cubicBezTo>
                  <a:pt x="179476" y="250540"/>
                  <a:pt x="178511" y="247486"/>
                  <a:pt x="176216" y="245650"/>
                </a:cubicBezTo>
                <a:cubicBezTo>
                  <a:pt x="174204" y="244040"/>
                  <a:pt x="171359" y="243913"/>
                  <a:pt x="168881" y="243205"/>
                </a:cubicBezTo>
                <a:cubicBezTo>
                  <a:pt x="143017" y="235815"/>
                  <a:pt x="179289" y="247490"/>
                  <a:pt x="144432" y="235870"/>
                </a:cubicBezTo>
                <a:lnTo>
                  <a:pt x="122428" y="228535"/>
                </a:lnTo>
                <a:lnTo>
                  <a:pt x="107758" y="223646"/>
                </a:lnTo>
                <a:cubicBezTo>
                  <a:pt x="101238" y="222016"/>
                  <a:pt x="94789" y="220074"/>
                  <a:pt x="88199" y="218756"/>
                </a:cubicBezTo>
                <a:cubicBezTo>
                  <a:pt x="84124" y="217941"/>
                  <a:pt x="79983" y="217404"/>
                  <a:pt x="75974" y="216311"/>
                </a:cubicBezTo>
                <a:cubicBezTo>
                  <a:pt x="71001" y="214955"/>
                  <a:pt x="66305" y="212671"/>
                  <a:pt x="61305" y="211421"/>
                </a:cubicBezTo>
                <a:lnTo>
                  <a:pt x="51525" y="208976"/>
                </a:lnTo>
                <a:cubicBezTo>
                  <a:pt x="49080" y="207346"/>
                  <a:pt x="46818" y="205400"/>
                  <a:pt x="44190" y="204086"/>
                </a:cubicBezTo>
                <a:cubicBezTo>
                  <a:pt x="40283" y="202132"/>
                  <a:pt x="30731" y="200240"/>
                  <a:pt x="27076" y="199196"/>
                </a:cubicBezTo>
                <a:cubicBezTo>
                  <a:pt x="24598" y="198488"/>
                  <a:pt x="22186" y="197566"/>
                  <a:pt x="19741" y="196751"/>
                </a:cubicBezTo>
                <a:cubicBezTo>
                  <a:pt x="17062" y="188716"/>
                  <a:pt x="14305" y="184259"/>
                  <a:pt x="19741" y="174747"/>
                </a:cubicBezTo>
                <a:cubicBezTo>
                  <a:pt x="21020" y="172509"/>
                  <a:pt x="24631" y="173117"/>
                  <a:pt x="27076" y="172302"/>
                </a:cubicBezTo>
                <a:cubicBezTo>
                  <a:pt x="33596" y="173117"/>
                  <a:pt x="40210" y="173370"/>
                  <a:pt x="46635" y="174747"/>
                </a:cubicBezTo>
                <a:cubicBezTo>
                  <a:pt x="51675" y="175827"/>
                  <a:pt x="56415" y="178007"/>
                  <a:pt x="61305" y="179637"/>
                </a:cubicBezTo>
                <a:lnTo>
                  <a:pt x="83309" y="186972"/>
                </a:lnTo>
                <a:cubicBezTo>
                  <a:pt x="85754" y="187787"/>
                  <a:pt x="88117" y="188912"/>
                  <a:pt x="90644" y="189417"/>
                </a:cubicBezTo>
                <a:cubicBezTo>
                  <a:pt x="94719" y="190232"/>
                  <a:pt x="98837" y="190854"/>
                  <a:pt x="102868" y="191862"/>
                </a:cubicBezTo>
                <a:cubicBezTo>
                  <a:pt x="105368" y="192487"/>
                  <a:pt x="107703" y="193682"/>
                  <a:pt x="110203" y="194307"/>
                </a:cubicBezTo>
                <a:cubicBezTo>
                  <a:pt x="114235" y="195315"/>
                  <a:pt x="118371" y="195850"/>
                  <a:pt x="122428" y="196751"/>
                </a:cubicBezTo>
                <a:cubicBezTo>
                  <a:pt x="144331" y="201618"/>
                  <a:pt x="118100" y="196845"/>
                  <a:pt x="146877" y="201641"/>
                </a:cubicBezTo>
                <a:cubicBezTo>
                  <a:pt x="150137" y="200826"/>
                  <a:pt x="156657" y="202556"/>
                  <a:pt x="156657" y="199196"/>
                </a:cubicBezTo>
                <a:cubicBezTo>
                  <a:pt x="156657" y="193319"/>
                  <a:pt x="146877" y="184527"/>
                  <a:pt x="146877" y="184527"/>
                </a:cubicBezTo>
                <a:cubicBezTo>
                  <a:pt x="146078" y="179733"/>
                  <a:pt x="143452" y="163005"/>
                  <a:pt x="141987" y="157633"/>
                </a:cubicBezTo>
                <a:cubicBezTo>
                  <a:pt x="140631" y="152660"/>
                  <a:pt x="139956" y="147252"/>
                  <a:pt x="137097" y="142963"/>
                </a:cubicBezTo>
                <a:lnTo>
                  <a:pt x="127318" y="128294"/>
                </a:lnTo>
                <a:cubicBezTo>
                  <a:pt x="121803" y="106234"/>
                  <a:pt x="124554" y="115110"/>
                  <a:pt x="119983" y="101400"/>
                </a:cubicBezTo>
                <a:cubicBezTo>
                  <a:pt x="119384" y="96006"/>
                  <a:pt x="114556" y="69258"/>
                  <a:pt x="119983" y="62281"/>
                </a:cubicBezTo>
                <a:cubicBezTo>
                  <a:pt x="123147" y="58213"/>
                  <a:pt x="134652" y="57391"/>
                  <a:pt x="134652" y="57391"/>
                </a:cubicBezTo>
                <a:cubicBezTo>
                  <a:pt x="138727" y="58206"/>
                  <a:pt x="143269" y="57774"/>
                  <a:pt x="146877" y="59836"/>
                </a:cubicBezTo>
                <a:cubicBezTo>
                  <a:pt x="155883" y="64982"/>
                  <a:pt x="154189" y="93894"/>
                  <a:pt x="154212" y="94065"/>
                </a:cubicBezTo>
                <a:cubicBezTo>
                  <a:pt x="155033" y="100221"/>
                  <a:pt x="160003" y="113884"/>
                  <a:pt x="161546" y="118514"/>
                </a:cubicBezTo>
                <a:cubicBezTo>
                  <a:pt x="167689" y="136944"/>
                  <a:pt x="159405" y="114233"/>
                  <a:pt x="168881" y="133184"/>
                </a:cubicBezTo>
                <a:cubicBezTo>
                  <a:pt x="170034" y="135489"/>
                  <a:pt x="169744" y="138484"/>
                  <a:pt x="171326" y="140518"/>
                </a:cubicBezTo>
                <a:cubicBezTo>
                  <a:pt x="175572" y="145977"/>
                  <a:pt x="181106" y="150298"/>
                  <a:pt x="185996" y="155188"/>
                </a:cubicBezTo>
                <a:cubicBezTo>
                  <a:pt x="188441" y="157633"/>
                  <a:pt x="191412" y="159646"/>
                  <a:pt x="193330" y="162523"/>
                </a:cubicBezTo>
                <a:lnTo>
                  <a:pt x="203110" y="177192"/>
                </a:lnTo>
                <a:cubicBezTo>
                  <a:pt x="204740" y="179637"/>
                  <a:pt x="205922" y="182449"/>
                  <a:pt x="208000" y="184527"/>
                </a:cubicBezTo>
                <a:cubicBezTo>
                  <a:pt x="212890" y="189417"/>
                  <a:pt x="218833" y="193442"/>
                  <a:pt x="222669" y="199196"/>
                </a:cubicBezTo>
                <a:cubicBezTo>
                  <a:pt x="229477" y="209408"/>
                  <a:pt x="225481" y="204453"/>
                  <a:pt x="234894" y="213866"/>
                </a:cubicBezTo>
                <a:cubicBezTo>
                  <a:pt x="239191" y="226757"/>
                  <a:pt x="234499" y="216326"/>
                  <a:pt x="244674" y="228535"/>
                </a:cubicBezTo>
                <a:cubicBezTo>
                  <a:pt x="246555" y="230792"/>
                  <a:pt x="247486" y="233792"/>
                  <a:pt x="249564" y="235870"/>
                </a:cubicBezTo>
                <a:cubicBezTo>
                  <a:pt x="256111" y="242417"/>
                  <a:pt x="265645" y="243259"/>
                  <a:pt x="274013" y="245650"/>
                </a:cubicBezTo>
                <a:cubicBezTo>
                  <a:pt x="298566" y="252666"/>
                  <a:pt x="260551" y="242896"/>
                  <a:pt x="291127" y="250540"/>
                </a:cubicBezTo>
                <a:cubicBezTo>
                  <a:pt x="295202" y="249725"/>
                  <a:pt x="299555" y="249783"/>
                  <a:pt x="303352" y="248095"/>
                </a:cubicBezTo>
                <a:cubicBezTo>
                  <a:pt x="311970" y="244265"/>
                  <a:pt x="313403" y="240351"/>
                  <a:pt x="318021" y="233425"/>
                </a:cubicBezTo>
                <a:cubicBezTo>
                  <a:pt x="318836" y="229350"/>
                  <a:pt x="320466" y="225356"/>
                  <a:pt x="320466" y="221201"/>
                </a:cubicBezTo>
                <a:cubicBezTo>
                  <a:pt x="320466" y="205778"/>
                  <a:pt x="317680" y="200617"/>
                  <a:pt x="313131" y="186972"/>
                </a:cubicBezTo>
                <a:cubicBezTo>
                  <a:pt x="312316" y="184527"/>
                  <a:pt x="312115" y="181782"/>
                  <a:pt x="310686" y="179637"/>
                </a:cubicBezTo>
                <a:cubicBezTo>
                  <a:pt x="309056" y="177192"/>
                  <a:pt x="307111" y="174930"/>
                  <a:pt x="305797" y="172302"/>
                </a:cubicBezTo>
                <a:cubicBezTo>
                  <a:pt x="303843" y="168394"/>
                  <a:pt x="301952" y="158844"/>
                  <a:pt x="300907" y="155188"/>
                </a:cubicBezTo>
                <a:cubicBezTo>
                  <a:pt x="300199" y="152710"/>
                  <a:pt x="299892" y="149997"/>
                  <a:pt x="298462" y="147853"/>
                </a:cubicBezTo>
                <a:cubicBezTo>
                  <a:pt x="296544" y="144976"/>
                  <a:pt x="293572" y="142963"/>
                  <a:pt x="291127" y="140518"/>
                </a:cubicBezTo>
                <a:cubicBezTo>
                  <a:pt x="278841" y="103661"/>
                  <a:pt x="295410" y="149080"/>
                  <a:pt x="276458" y="111179"/>
                </a:cubicBezTo>
                <a:cubicBezTo>
                  <a:pt x="270022" y="98307"/>
                  <a:pt x="274145" y="103977"/>
                  <a:pt x="264233" y="94065"/>
                </a:cubicBezTo>
                <a:lnTo>
                  <a:pt x="254453" y="64726"/>
                </a:lnTo>
                <a:lnTo>
                  <a:pt x="252008" y="57391"/>
                </a:lnTo>
                <a:lnTo>
                  <a:pt x="249564" y="50056"/>
                </a:lnTo>
                <a:cubicBezTo>
                  <a:pt x="247583" y="36193"/>
                  <a:pt x="243883" y="19683"/>
                  <a:pt x="249564" y="6048"/>
                </a:cubicBezTo>
                <a:cubicBezTo>
                  <a:pt x="250856" y="2946"/>
                  <a:pt x="256083" y="4418"/>
                  <a:pt x="259343" y="3603"/>
                </a:cubicBezTo>
                <a:cubicBezTo>
                  <a:pt x="261788" y="5233"/>
                  <a:pt x="264842" y="6198"/>
                  <a:pt x="266678" y="8493"/>
                </a:cubicBezTo>
                <a:cubicBezTo>
                  <a:pt x="268288" y="10505"/>
                  <a:pt x="267970" y="13522"/>
                  <a:pt x="269123" y="15827"/>
                </a:cubicBezTo>
                <a:cubicBezTo>
                  <a:pt x="280743" y="39066"/>
                  <a:pt x="266293" y="0"/>
                  <a:pt x="278903" y="37832"/>
                </a:cubicBezTo>
                <a:lnTo>
                  <a:pt x="281347" y="45166"/>
                </a:lnTo>
                <a:cubicBezTo>
                  <a:pt x="282162" y="47611"/>
                  <a:pt x="283287" y="49974"/>
                  <a:pt x="283792" y="52501"/>
                </a:cubicBezTo>
                <a:cubicBezTo>
                  <a:pt x="284607" y="56576"/>
                  <a:pt x="285144" y="60717"/>
                  <a:pt x="286237" y="64726"/>
                </a:cubicBezTo>
                <a:cubicBezTo>
                  <a:pt x="287593" y="69699"/>
                  <a:pt x="289877" y="74395"/>
                  <a:pt x="291127" y="79395"/>
                </a:cubicBezTo>
                <a:cubicBezTo>
                  <a:pt x="291942" y="82655"/>
                  <a:pt x="292649" y="85944"/>
                  <a:pt x="293572" y="89175"/>
                </a:cubicBezTo>
                <a:cubicBezTo>
                  <a:pt x="296934" y="100944"/>
                  <a:pt x="294431" y="93140"/>
                  <a:pt x="303352" y="103845"/>
                </a:cubicBezTo>
                <a:cubicBezTo>
                  <a:pt x="305233" y="106102"/>
                  <a:pt x="305750" y="109622"/>
                  <a:pt x="308242" y="111179"/>
                </a:cubicBezTo>
                <a:cubicBezTo>
                  <a:pt x="312613" y="113911"/>
                  <a:pt x="322911" y="116069"/>
                  <a:pt x="322911" y="116069"/>
                </a:cubicBezTo>
                <a:cubicBezTo>
                  <a:pt x="346535" y="113444"/>
                  <a:pt x="344915" y="121004"/>
                  <a:pt x="344915" y="108734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Forme libre 30"/>
          <p:cNvSpPr/>
          <p:nvPr/>
        </p:nvSpPr>
        <p:spPr>
          <a:xfrm>
            <a:off x="6332959" y="4082298"/>
            <a:ext cx="137179" cy="121278"/>
          </a:xfrm>
          <a:custGeom>
            <a:avLst/>
            <a:gdLst>
              <a:gd name="connsiteX0" fmla="*/ 132846 w 137179"/>
              <a:gd name="connsiteY0" fmla="*/ 47670 h 121278"/>
              <a:gd name="connsiteX1" fmla="*/ 128512 w 137179"/>
              <a:gd name="connsiteY1" fmla="*/ 21668 h 121278"/>
              <a:gd name="connsiteX2" fmla="*/ 115511 w 137179"/>
              <a:gd name="connsiteY2" fmla="*/ 17334 h 121278"/>
              <a:gd name="connsiteX3" fmla="*/ 102510 w 137179"/>
              <a:gd name="connsiteY3" fmla="*/ 8667 h 121278"/>
              <a:gd name="connsiteX4" fmla="*/ 76508 w 137179"/>
              <a:gd name="connsiteY4" fmla="*/ 0 h 121278"/>
              <a:gd name="connsiteX5" fmla="*/ 37505 w 137179"/>
              <a:gd name="connsiteY5" fmla="*/ 4333 h 121278"/>
              <a:gd name="connsiteX6" fmla="*/ 20171 w 137179"/>
              <a:gd name="connsiteY6" fmla="*/ 8667 h 121278"/>
              <a:gd name="connsiteX7" fmla="*/ 7170 w 137179"/>
              <a:gd name="connsiteY7" fmla="*/ 34669 h 121278"/>
              <a:gd name="connsiteX8" fmla="*/ 7170 w 137179"/>
              <a:gd name="connsiteY8" fmla="*/ 91006 h 121278"/>
              <a:gd name="connsiteX9" fmla="*/ 11504 w 137179"/>
              <a:gd name="connsiteY9" fmla="*/ 104007 h 121278"/>
              <a:gd name="connsiteX10" fmla="*/ 37505 w 137179"/>
              <a:gd name="connsiteY10" fmla="*/ 112675 h 121278"/>
              <a:gd name="connsiteX11" fmla="*/ 50506 w 137179"/>
              <a:gd name="connsiteY11" fmla="*/ 117008 h 121278"/>
              <a:gd name="connsiteX12" fmla="*/ 128512 w 137179"/>
              <a:gd name="connsiteY12" fmla="*/ 112675 h 121278"/>
              <a:gd name="connsiteX13" fmla="*/ 137179 w 137179"/>
              <a:gd name="connsiteY13" fmla="*/ 86673 h 121278"/>
              <a:gd name="connsiteX14" fmla="*/ 132846 w 137179"/>
              <a:gd name="connsiteY14" fmla="*/ 47670 h 12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179" h="121278">
                <a:moveTo>
                  <a:pt x="132846" y="47670"/>
                </a:moveTo>
                <a:cubicBezTo>
                  <a:pt x="131401" y="39003"/>
                  <a:pt x="132872" y="29297"/>
                  <a:pt x="128512" y="21668"/>
                </a:cubicBezTo>
                <a:cubicBezTo>
                  <a:pt x="126246" y="17702"/>
                  <a:pt x="119597" y="19377"/>
                  <a:pt x="115511" y="17334"/>
                </a:cubicBezTo>
                <a:cubicBezTo>
                  <a:pt x="110853" y="15005"/>
                  <a:pt x="107269" y="10782"/>
                  <a:pt x="102510" y="8667"/>
                </a:cubicBezTo>
                <a:cubicBezTo>
                  <a:pt x="94161" y="4957"/>
                  <a:pt x="76508" y="0"/>
                  <a:pt x="76508" y="0"/>
                </a:cubicBezTo>
                <a:cubicBezTo>
                  <a:pt x="63507" y="1444"/>
                  <a:pt x="50434" y="2344"/>
                  <a:pt x="37505" y="4333"/>
                </a:cubicBezTo>
                <a:cubicBezTo>
                  <a:pt x="31618" y="5239"/>
                  <a:pt x="25126" y="5363"/>
                  <a:pt x="20171" y="8667"/>
                </a:cubicBezTo>
                <a:cubicBezTo>
                  <a:pt x="12971" y="13467"/>
                  <a:pt x="9642" y="27253"/>
                  <a:pt x="7170" y="34669"/>
                </a:cubicBezTo>
                <a:cubicBezTo>
                  <a:pt x="2794" y="69671"/>
                  <a:pt x="0" y="62330"/>
                  <a:pt x="7170" y="91006"/>
                </a:cubicBezTo>
                <a:cubicBezTo>
                  <a:pt x="8278" y="95438"/>
                  <a:pt x="7787" y="101352"/>
                  <a:pt x="11504" y="104007"/>
                </a:cubicBezTo>
                <a:cubicBezTo>
                  <a:pt x="18938" y="109317"/>
                  <a:pt x="28838" y="109786"/>
                  <a:pt x="37505" y="112675"/>
                </a:cubicBezTo>
                <a:lnTo>
                  <a:pt x="50506" y="117008"/>
                </a:lnTo>
                <a:cubicBezTo>
                  <a:pt x="76508" y="115564"/>
                  <a:pt x="103932" y="121278"/>
                  <a:pt x="128512" y="112675"/>
                </a:cubicBezTo>
                <a:cubicBezTo>
                  <a:pt x="137135" y="109657"/>
                  <a:pt x="137179" y="95809"/>
                  <a:pt x="137179" y="86673"/>
                </a:cubicBezTo>
                <a:lnTo>
                  <a:pt x="132846" y="4767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Forme libre 31"/>
          <p:cNvSpPr/>
          <p:nvPr/>
        </p:nvSpPr>
        <p:spPr>
          <a:xfrm>
            <a:off x="5812631" y="3517106"/>
            <a:ext cx="1126332" cy="876300"/>
          </a:xfrm>
          <a:custGeom>
            <a:avLst/>
            <a:gdLst>
              <a:gd name="connsiteX0" fmla="*/ 47625 w 1126332"/>
              <a:gd name="connsiteY0" fmla="*/ 876300 h 876300"/>
              <a:gd name="connsiteX1" fmla="*/ 57150 w 1126332"/>
              <a:gd name="connsiteY1" fmla="*/ 873919 h 876300"/>
              <a:gd name="connsiteX2" fmla="*/ 97632 w 1126332"/>
              <a:gd name="connsiteY2" fmla="*/ 869157 h 876300"/>
              <a:gd name="connsiteX3" fmla="*/ 111919 w 1126332"/>
              <a:gd name="connsiteY3" fmla="*/ 864394 h 876300"/>
              <a:gd name="connsiteX4" fmla="*/ 119063 w 1126332"/>
              <a:gd name="connsiteY4" fmla="*/ 862013 h 876300"/>
              <a:gd name="connsiteX5" fmla="*/ 126207 w 1126332"/>
              <a:gd name="connsiteY5" fmla="*/ 857250 h 876300"/>
              <a:gd name="connsiteX6" fmla="*/ 133350 w 1126332"/>
              <a:gd name="connsiteY6" fmla="*/ 854869 h 876300"/>
              <a:gd name="connsiteX7" fmla="*/ 140494 w 1126332"/>
              <a:gd name="connsiteY7" fmla="*/ 847725 h 876300"/>
              <a:gd name="connsiteX8" fmla="*/ 142875 w 1126332"/>
              <a:gd name="connsiteY8" fmla="*/ 840582 h 876300"/>
              <a:gd name="connsiteX9" fmla="*/ 138113 w 1126332"/>
              <a:gd name="connsiteY9" fmla="*/ 833438 h 876300"/>
              <a:gd name="connsiteX10" fmla="*/ 130969 w 1126332"/>
              <a:gd name="connsiteY10" fmla="*/ 819150 h 876300"/>
              <a:gd name="connsiteX11" fmla="*/ 123825 w 1126332"/>
              <a:gd name="connsiteY11" fmla="*/ 781050 h 876300"/>
              <a:gd name="connsiteX12" fmla="*/ 119063 w 1126332"/>
              <a:gd name="connsiteY12" fmla="*/ 762000 h 876300"/>
              <a:gd name="connsiteX13" fmla="*/ 114300 w 1126332"/>
              <a:gd name="connsiteY13" fmla="*/ 754857 h 876300"/>
              <a:gd name="connsiteX14" fmla="*/ 109538 w 1126332"/>
              <a:gd name="connsiteY14" fmla="*/ 740569 h 876300"/>
              <a:gd name="connsiteX15" fmla="*/ 104775 w 1126332"/>
              <a:gd name="connsiteY15" fmla="*/ 716757 h 876300"/>
              <a:gd name="connsiteX16" fmla="*/ 95250 w 1126332"/>
              <a:gd name="connsiteY16" fmla="*/ 700088 h 876300"/>
              <a:gd name="connsiteX17" fmla="*/ 97632 w 1126332"/>
              <a:gd name="connsiteY17" fmla="*/ 666750 h 876300"/>
              <a:gd name="connsiteX18" fmla="*/ 100013 w 1126332"/>
              <a:gd name="connsiteY18" fmla="*/ 659607 h 876300"/>
              <a:gd name="connsiteX19" fmla="*/ 104775 w 1126332"/>
              <a:gd name="connsiteY19" fmla="*/ 635794 h 876300"/>
              <a:gd name="connsiteX20" fmla="*/ 107157 w 1126332"/>
              <a:gd name="connsiteY20" fmla="*/ 609600 h 876300"/>
              <a:gd name="connsiteX21" fmla="*/ 109538 w 1126332"/>
              <a:gd name="connsiteY21" fmla="*/ 600075 h 876300"/>
              <a:gd name="connsiteX22" fmla="*/ 114300 w 1126332"/>
              <a:gd name="connsiteY22" fmla="*/ 576263 h 876300"/>
              <a:gd name="connsiteX23" fmla="*/ 116682 w 1126332"/>
              <a:gd name="connsiteY23" fmla="*/ 564357 h 876300"/>
              <a:gd name="connsiteX24" fmla="*/ 119063 w 1126332"/>
              <a:gd name="connsiteY24" fmla="*/ 545307 h 876300"/>
              <a:gd name="connsiteX25" fmla="*/ 121444 w 1126332"/>
              <a:gd name="connsiteY25" fmla="*/ 535782 h 876300"/>
              <a:gd name="connsiteX26" fmla="*/ 126207 w 1126332"/>
              <a:gd name="connsiteY26" fmla="*/ 511969 h 876300"/>
              <a:gd name="connsiteX27" fmla="*/ 130969 w 1126332"/>
              <a:gd name="connsiteY27" fmla="*/ 478632 h 876300"/>
              <a:gd name="connsiteX28" fmla="*/ 133350 w 1126332"/>
              <a:gd name="connsiteY28" fmla="*/ 469107 h 876300"/>
              <a:gd name="connsiteX29" fmla="*/ 140494 w 1126332"/>
              <a:gd name="connsiteY29" fmla="*/ 466725 h 876300"/>
              <a:gd name="connsiteX30" fmla="*/ 140494 w 1126332"/>
              <a:gd name="connsiteY30" fmla="*/ 392907 h 876300"/>
              <a:gd name="connsiteX31" fmla="*/ 145257 w 1126332"/>
              <a:gd name="connsiteY31" fmla="*/ 376238 h 876300"/>
              <a:gd name="connsiteX32" fmla="*/ 150019 w 1126332"/>
              <a:gd name="connsiteY32" fmla="*/ 357188 h 876300"/>
              <a:gd name="connsiteX33" fmla="*/ 164307 w 1126332"/>
              <a:gd name="connsiteY33" fmla="*/ 335757 h 876300"/>
              <a:gd name="connsiteX34" fmla="*/ 169069 w 1126332"/>
              <a:gd name="connsiteY34" fmla="*/ 328613 h 876300"/>
              <a:gd name="connsiteX35" fmla="*/ 176213 w 1126332"/>
              <a:gd name="connsiteY35" fmla="*/ 321469 h 876300"/>
              <a:gd name="connsiteX36" fmla="*/ 178594 w 1126332"/>
              <a:gd name="connsiteY36" fmla="*/ 314325 h 876300"/>
              <a:gd name="connsiteX37" fmla="*/ 202407 w 1126332"/>
              <a:gd name="connsiteY37" fmla="*/ 285750 h 876300"/>
              <a:gd name="connsiteX38" fmla="*/ 209550 w 1126332"/>
              <a:gd name="connsiteY38" fmla="*/ 280988 h 876300"/>
              <a:gd name="connsiteX39" fmla="*/ 216694 w 1126332"/>
              <a:gd name="connsiteY39" fmla="*/ 271463 h 876300"/>
              <a:gd name="connsiteX40" fmla="*/ 221457 w 1126332"/>
              <a:gd name="connsiteY40" fmla="*/ 264319 h 876300"/>
              <a:gd name="connsiteX41" fmla="*/ 242888 w 1126332"/>
              <a:gd name="connsiteY41" fmla="*/ 252413 h 876300"/>
              <a:gd name="connsiteX42" fmla="*/ 247650 w 1126332"/>
              <a:gd name="connsiteY42" fmla="*/ 245269 h 876300"/>
              <a:gd name="connsiteX43" fmla="*/ 254794 w 1126332"/>
              <a:gd name="connsiteY43" fmla="*/ 242888 h 876300"/>
              <a:gd name="connsiteX44" fmla="*/ 261938 w 1126332"/>
              <a:gd name="connsiteY44" fmla="*/ 238125 h 876300"/>
              <a:gd name="connsiteX45" fmla="*/ 266700 w 1126332"/>
              <a:gd name="connsiteY45" fmla="*/ 228600 h 876300"/>
              <a:gd name="connsiteX46" fmla="*/ 273844 w 1126332"/>
              <a:gd name="connsiteY46" fmla="*/ 219075 h 876300"/>
              <a:gd name="connsiteX47" fmla="*/ 280988 w 1126332"/>
              <a:gd name="connsiteY47" fmla="*/ 202407 h 876300"/>
              <a:gd name="connsiteX48" fmla="*/ 283369 w 1126332"/>
              <a:gd name="connsiteY48" fmla="*/ 195263 h 876300"/>
              <a:gd name="connsiteX49" fmla="*/ 300038 w 1126332"/>
              <a:gd name="connsiteY49" fmla="*/ 176213 h 876300"/>
              <a:gd name="connsiteX50" fmla="*/ 307182 w 1126332"/>
              <a:gd name="connsiteY50" fmla="*/ 173832 h 876300"/>
              <a:gd name="connsiteX51" fmla="*/ 316707 w 1126332"/>
              <a:gd name="connsiteY51" fmla="*/ 171450 h 876300"/>
              <a:gd name="connsiteX52" fmla="*/ 330994 w 1126332"/>
              <a:gd name="connsiteY52" fmla="*/ 164307 h 876300"/>
              <a:gd name="connsiteX53" fmla="*/ 338138 w 1126332"/>
              <a:gd name="connsiteY53" fmla="*/ 159544 h 876300"/>
              <a:gd name="connsiteX54" fmla="*/ 347663 w 1126332"/>
              <a:gd name="connsiteY54" fmla="*/ 157163 h 876300"/>
              <a:gd name="connsiteX55" fmla="*/ 354807 w 1126332"/>
              <a:gd name="connsiteY55" fmla="*/ 154782 h 876300"/>
              <a:gd name="connsiteX56" fmla="*/ 364332 w 1126332"/>
              <a:gd name="connsiteY56" fmla="*/ 150019 h 876300"/>
              <a:gd name="connsiteX57" fmla="*/ 373857 w 1126332"/>
              <a:gd name="connsiteY57" fmla="*/ 147638 h 876300"/>
              <a:gd name="connsiteX58" fmla="*/ 388144 w 1126332"/>
              <a:gd name="connsiteY58" fmla="*/ 142875 h 876300"/>
              <a:gd name="connsiteX59" fmla="*/ 395288 w 1126332"/>
              <a:gd name="connsiteY59" fmla="*/ 140494 h 876300"/>
              <a:gd name="connsiteX60" fmla="*/ 407194 w 1126332"/>
              <a:gd name="connsiteY60" fmla="*/ 135732 h 876300"/>
              <a:gd name="connsiteX61" fmla="*/ 428625 w 1126332"/>
              <a:gd name="connsiteY61" fmla="*/ 133350 h 876300"/>
              <a:gd name="connsiteX62" fmla="*/ 435769 w 1126332"/>
              <a:gd name="connsiteY62" fmla="*/ 130969 h 876300"/>
              <a:gd name="connsiteX63" fmla="*/ 445294 w 1126332"/>
              <a:gd name="connsiteY63" fmla="*/ 128588 h 876300"/>
              <a:gd name="connsiteX64" fmla="*/ 454819 w 1126332"/>
              <a:gd name="connsiteY64" fmla="*/ 123825 h 876300"/>
              <a:gd name="connsiteX65" fmla="*/ 473869 w 1126332"/>
              <a:gd name="connsiteY65" fmla="*/ 119063 h 876300"/>
              <a:gd name="connsiteX66" fmla="*/ 483394 w 1126332"/>
              <a:gd name="connsiteY66" fmla="*/ 116682 h 876300"/>
              <a:gd name="connsiteX67" fmla="*/ 497682 w 1126332"/>
              <a:gd name="connsiteY67" fmla="*/ 111919 h 876300"/>
              <a:gd name="connsiteX68" fmla="*/ 519113 w 1126332"/>
              <a:gd name="connsiteY68" fmla="*/ 102394 h 876300"/>
              <a:gd name="connsiteX69" fmla="*/ 528638 w 1126332"/>
              <a:gd name="connsiteY69" fmla="*/ 97632 h 876300"/>
              <a:gd name="connsiteX70" fmla="*/ 540544 w 1126332"/>
              <a:gd name="connsiteY70" fmla="*/ 95250 h 876300"/>
              <a:gd name="connsiteX71" fmla="*/ 550069 w 1126332"/>
              <a:gd name="connsiteY71" fmla="*/ 92869 h 876300"/>
              <a:gd name="connsiteX72" fmla="*/ 595313 w 1126332"/>
              <a:gd name="connsiteY72" fmla="*/ 95250 h 876300"/>
              <a:gd name="connsiteX73" fmla="*/ 602457 w 1126332"/>
              <a:gd name="connsiteY73" fmla="*/ 97632 h 876300"/>
              <a:gd name="connsiteX74" fmla="*/ 611982 w 1126332"/>
              <a:gd name="connsiteY74" fmla="*/ 100013 h 876300"/>
              <a:gd name="connsiteX75" fmla="*/ 619125 w 1126332"/>
              <a:gd name="connsiteY75" fmla="*/ 102394 h 876300"/>
              <a:gd name="connsiteX76" fmla="*/ 635794 w 1126332"/>
              <a:gd name="connsiteY76" fmla="*/ 104775 h 876300"/>
              <a:gd name="connsiteX77" fmla="*/ 661988 w 1126332"/>
              <a:gd name="connsiteY77" fmla="*/ 109538 h 876300"/>
              <a:gd name="connsiteX78" fmla="*/ 700088 w 1126332"/>
              <a:gd name="connsiteY78" fmla="*/ 111919 h 876300"/>
              <a:gd name="connsiteX79" fmla="*/ 711994 w 1126332"/>
              <a:gd name="connsiteY79" fmla="*/ 114300 h 876300"/>
              <a:gd name="connsiteX80" fmla="*/ 719138 w 1126332"/>
              <a:gd name="connsiteY80" fmla="*/ 116682 h 876300"/>
              <a:gd name="connsiteX81" fmla="*/ 738188 w 1126332"/>
              <a:gd name="connsiteY81" fmla="*/ 119063 h 876300"/>
              <a:gd name="connsiteX82" fmla="*/ 750094 w 1126332"/>
              <a:gd name="connsiteY82" fmla="*/ 121444 h 876300"/>
              <a:gd name="connsiteX83" fmla="*/ 757238 w 1126332"/>
              <a:gd name="connsiteY83" fmla="*/ 123825 h 876300"/>
              <a:gd name="connsiteX84" fmla="*/ 773907 w 1126332"/>
              <a:gd name="connsiteY84" fmla="*/ 126207 h 876300"/>
              <a:gd name="connsiteX85" fmla="*/ 795338 w 1126332"/>
              <a:gd name="connsiteY85" fmla="*/ 133350 h 876300"/>
              <a:gd name="connsiteX86" fmla="*/ 802482 w 1126332"/>
              <a:gd name="connsiteY86" fmla="*/ 135732 h 876300"/>
              <a:gd name="connsiteX87" fmla="*/ 809625 w 1126332"/>
              <a:gd name="connsiteY87" fmla="*/ 138113 h 876300"/>
              <a:gd name="connsiteX88" fmla="*/ 819150 w 1126332"/>
              <a:gd name="connsiteY88" fmla="*/ 142875 h 876300"/>
              <a:gd name="connsiteX89" fmla="*/ 826294 w 1126332"/>
              <a:gd name="connsiteY89" fmla="*/ 145257 h 876300"/>
              <a:gd name="connsiteX90" fmla="*/ 835819 w 1126332"/>
              <a:gd name="connsiteY90" fmla="*/ 150019 h 876300"/>
              <a:gd name="connsiteX91" fmla="*/ 842963 w 1126332"/>
              <a:gd name="connsiteY91" fmla="*/ 154782 h 876300"/>
              <a:gd name="connsiteX92" fmla="*/ 852488 w 1126332"/>
              <a:gd name="connsiteY92" fmla="*/ 157163 h 876300"/>
              <a:gd name="connsiteX93" fmla="*/ 869157 w 1126332"/>
              <a:gd name="connsiteY93" fmla="*/ 166688 h 876300"/>
              <a:gd name="connsiteX94" fmla="*/ 876300 w 1126332"/>
              <a:gd name="connsiteY94" fmla="*/ 171450 h 876300"/>
              <a:gd name="connsiteX95" fmla="*/ 883444 w 1126332"/>
              <a:gd name="connsiteY95" fmla="*/ 173832 h 876300"/>
              <a:gd name="connsiteX96" fmla="*/ 900113 w 1126332"/>
              <a:gd name="connsiteY96" fmla="*/ 180975 h 876300"/>
              <a:gd name="connsiteX97" fmla="*/ 907257 w 1126332"/>
              <a:gd name="connsiteY97" fmla="*/ 185738 h 876300"/>
              <a:gd name="connsiteX98" fmla="*/ 914400 w 1126332"/>
              <a:gd name="connsiteY98" fmla="*/ 188119 h 876300"/>
              <a:gd name="connsiteX99" fmla="*/ 921544 w 1126332"/>
              <a:gd name="connsiteY99" fmla="*/ 195263 h 876300"/>
              <a:gd name="connsiteX100" fmla="*/ 926307 w 1126332"/>
              <a:gd name="connsiteY100" fmla="*/ 202407 h 876300"/>
              <a:gd name="connsiteX101" fmla="*/ 933450 w 1126332"/>
              <a:gd name="connsiteY101" fmla="*/ 204788 h 876300"/>
              <a:gd name="connsiteX102" fmla="*/ 935832 w 1126332"/>
              <a:gd name="connsiteY102" fmla="*/ 211932 h 876300"/>
              <a:gd name="connsiteX103" fmla="*/ 942975 w 1126332"/>
              <a:gd name="connsiteY103" fmla="*/ 219075 h 876300"/>
              <a:gd name="connsiteX104" fmla="*/ 947738 w 1126332"/>
              <a:gd name="connsiteY104" fmla="*/ 226219 h 876300"/>
              <a:gd name="connsiteX105" fmla="*/ 964407 w 1126332"/>
              <a:gd name="connsiteY105" fmla="*/ 247650 h 876300"/>
              <a:gd name="connsiteX106" fmla="*/ 976313 w 1126332"/>
              <a:gd name="connsiteY106" fmla="*/ 261938 h 876300"/>
              <a:gd name="connsiteX107" fmla="*/ 985838 w 1126332"/>
              <a:gd name="connsiteY107" fmla="*/ 276225 h 876300"/>
              <a:gd name="connsiteX108" fmla="*/ 992982 w 1126332"/>
              <a:gd name="connsiteY108" fmla="*/ 283369 h 876300"/>
              <a:gd name="connsiteX109" fmla="*/ 1004888 w 1126332"/>
              <a:gd name="connsiteY109" fmla="*/ 300038 h 876300"/>
              <a:gd name="connsiteX110" fmla="*/ 1012032 w 1126332"/>
              <a:gd name="connsiteY110" fmla="*/ 314325 h 876300"/>
              <a:gd name="connsiteX111" fmla="*/ 1014413 w 1126332"/>
              <a:gd name="connsiteY111" fmla="*/ 321469 h 876300"/>
              <a:gd name="connsiteX112" fmla="*/ 1021557 w 1126332"/>
              <a:gd name="connsiteY112" fmla="*/ 326232 h 876300"/>
              <a:gd name="connsiteX113" fmla="*/ 1028700 w 1126332"/>
              <a:gd name="connsiteY113" fmla="*/ 340519 h 876300"/>
              <a:gd name="connsiteX114" fmla="*/ 1033463 w 1126332"/>
              <a:gd name="connsiteY114" fmla="*/ 354807 h 876300"/>
              <a:gd name="connsiteX115" fmla="*/ 1038225 w 1126332"/>
              <a:gd name="connsiteY115" fmla="*/ 361950 h 876300"/>
              <a:gd name="connsiteX116" fmla="*/ 1042988 w 1126332"/>
              <a:gd name="connsiteY116" fmla="*/ 376238 h 876300"/>
              <a:gd name="connsiteX117" fmla="*/ 1045369 w 1126332"/>
              <a:gd name="connsiteY117" fmla="*/ 383382 h 876300"/>
              <a:gd name="connsiteX118" fmla="*/ 1050132 w 1126332"/>
              <a:gd name="connsiteY118" fmla="*/ 392907 h 876300"/>
              <a:gd name="connsiteX119" fmla="*/ 1052513 w 1126332"/>
              <a:gd name="connsiteY119" fmla="*/ 402432 h 876300"/>
              <a:gd name="connsiteX120" fmla="*/ 1062038 w 1126332"/>
              <a:gd name="connsiteY120" fmla="*/ 423863 h 876300"/>
              <a:gd name="connsiteX121" fmla="*/ 1066800 w 1126332"/>
              <a:gd name="connsiteY121" fmla="*/ 442913 h 876300"/>
              <a:gd name="connsiteX122" fmla="*/ 1076325 w 1126332"/>
              <a:gd name="connsiteY122" fmla="*/ 471488 h 876300"/>
              <a:gd name="connsiteX123" fmla="*/ 1078707 w 1126332"/>
              <a:gd name="connsiteY123" fmla="*/ 478632 h 876300"/>
              <a:gd name="connsiteX124" fmla="*/ 1081088 w 1126332"/>
              <a:gd name="connsiteY124" fmla="*/ 488157 h 876300"/>
              <a:gd name="connsiteX125" fmla="*/ 1085850 w 1126332"/>
              <a:gd name="connsiteY125" fmla="*/ 495300 h 876300"/>
              <a:gd name="connsiteX126" fmla="*/ 1088232 w 1126332"/>
              <a:gd name="connsiteY126" fmla="*/ 516732 h 876300"/>
              <a:gd name="connsiteX127" fmla="*/ 1092994 w 1126332"/>
              <a:gd name="connsiteY127" fmla="*/ 531019 h 876300"/>
              <a:gd name="connsiteX128" fmla="*/ 1095375 w 1126332"/>
              <a:gd name="connsiteY128" fmla="*/ 540544 h 876300"/>
              <a:gd name="connsiteX129" fmla="*/ 1097757 w 1126332"/>
              <a:gd name="connsiteY129" fmla="*/ 554832 h 876300"/>
              <a:gd name="connsiteX130" fmla="*/ 1109663 w 1126332"/>
              <a:gd name="connsiteY130" fmla="*/ 576263 h 876300"/>
              <a:gd name="connsiteX131" fmla="*/ 1114425 w 1126332"/>
              <a:gd name="connsiteY131" fmla="*/ 583407 h 876300"/>
              <a:gd name="connsiteX132" fmla="*/ 1121569 w 1126332"/>
              <a:gd name="connsiteY132" fmla="*/ 573882 h 876300"/>
              <a:gd name="connsiteX133" fmla="*/ 1126332 w 1126332"/>
              <a:gd name="connsiteY133" fmla="*/ 547688 h 876300"/>
              <a:gd name="connsiteX134" fmla="*/ 1123950 w 1126332"/>
              <a:gd name="connsiteY134" fmla="*/ 497682 h 876300"/>
              <a:gd name="connsiteX135" fmla="*/ 1121569 w 1126332"/>
              <a:gd name="connsiteY135" fmla="*/ 488157 h 876300"/>
              <a:gd name="connsiteX136" fmla="*/ 1119188 w 1126332"/>
              <a:gd name="connsiteY136" fmla="*/ 476250 h 876300"/>
              <a:gd name="connsiteX137" fmla="*/ 1116807 w 1126332"/>
              <a:gd name="connsiteY137" fmla="*/ 454819 h 876300"/>
              <a:gd name="connsiteX138" fmla="*/ 1112044 w 1126332"/>
              <a:gd name="connsiteY138" fmla="*/ 431007 h 876300"/>
              <a:gd name="connsiteX139" fmla="*/ 1109663 w 1126332"/>
              <a:gd name="connsiteY139" fmla="*/ 419100 h 876300"/>
              <a:gd name="connsiteX140" fmla="*/ 1104900 w 1126332"/>
              <a:gd name="connsiteY140" fmla="*/ 404813 h 876300"/>
              <a:gd name="connsiteX141" fmla="*/ 1102519 w 1126332"/>
              <a:gd name="connsiteY141" fmla="*/ 383382 h 876300"/>
              <a:gd name="connsiteX142" fmla="*/ 1100138 w 1126332"/>
              <a:gd name="connsiteY142" fmla="*/ 376238 h 876300"/>
              <a:gd name="connsiteX143" fmla="*/ 1097757 w 1126332"/>
              <a:gd name="connsiteY143" fmla="*/ 364332 h 876300"/>
              <a:gd name="connsiteX144" fmla="*/ 1095375 w 1126332"/>
              <a:gd name="connsiteY144" fmla="*/ 250032 h 876300"/>
              <a:gd name="connsiteX145" fmla="*/ 1092994 w 1126332"/>
              <a:gd name="connsiteY145" fmla="*/ 242888 h 876300"/>
              <a:gd name="connsiteX146" fmla="*/ 1090613 w 1126332"/>
              <a:gd name="connsiteY146" fmla="*/ 221457 h 876300"/>
              <a:gd name="connsiteX147" fmla="*/ 1085850 w 1126332"/>
              <a:gd name="connsiteY147" fmla="*/ 207169 h 876300"/>
              <a:gd name="connsiteX148" fmla="*/ 1081088 w 1126332"/>
              <a:gd name="connsiteY148" fmla="*/ 188119 h 876300"/>
              <a:gd name="connsiteX149" fmla="*/ 1057275 w 1126332"/>
              <a:gd name="connsiteY149" fmla="*/ 183357 h 876300"/>
              <a:gd name="connsiteX150" fmla="*/ 1033463 w 1126332"/>
              <a:gd name="connsiteY150" fmla="*/ 169069 h 876300"/>
              <a:gd name="connsiteX151" fmla="*/ 1028700 w 1126332"/>
              <a:gd name="connsiteY151" fmla="*/ 161925 h 876300"/>
              <a:gd name="connsiteX152" fmla="*/ 1014413 w 1126332"/>
              <a:gd name="connsiteY152" fmla="*/ 150019 h 876300"/>
              <a:gd name="connsiteX153" fmla="*/ 997744 w 1126332"/>
              <a:gd name="connsiteY153" fmla="*/ 126207 h 876300"/>
              <a:gd name="connsiteX154" fmla="*/ 988219 w 1126332"/>
              <a:gd name="connsiteY154" fmla="*/ 116682 h 876300"/>
              <a:gd name="connsiteX155" fmla="*/ 983457 w 1126332"/>
              <a:gd name="connsiteY155" fmla="*/ 109538 h 876300"/>
              <a:gd name="connsiteX156" fmla="*/ 973932 w 1126332"/>
              <a:gd name="connsiteY156" fmla="*/ 100013 h 876300"/>
              <a:gd name="connsiteX157" fmla="*/ 964407 w 1126332"/>
              <a:gd name="connsiteY157" fmla="*/ 80963 h 876300"/>
              <a:gd name="connsiteX158" fmla="*/ 957263 w 1126332"/>
              <a:gd name="connsiteY158" fmla="*/ 76200 h 876300"/>
              <a:gd name="connsiteX159" fmla="*/ 947738 w 1126332"/>
              <a:gd name="connsiteY159" fmla="*/ 69057 h 876300"/>
              <a:gd name="connsiteX160" fmla="*/ 923925 w 1126332"/>
              <a:gd name="connsiteY160" fmla="*/ 52388 h 876300"/>
              <a:gd name="connsiteX161" fmla="*/ 916782 w 1126332"/>
              <a:gd name="connsiteY161" fmla="*/ 47625 h 876300"/>
              <a:gd name="connsiteX162" fmla="*/ 871538 w 1126332"/>
              <a:gd name="connsiteY162" fmla="*/ 35719 h 876300"/>
              <a:gd name="connsiteX163" fmla="*/ 845344 w 1126332"/>
              <a:gd name="connsiteY163" fmla="*/ 26194 h 876300"/>
              <a:gd name="connsiteX164" fmla="*/ 831057 w 1126332"/>
              <a:gd name="connsiteY164" fmla="*/ 23813 h 876300"/>
              <a:gd name="connsiteX165" fmla="*/ 802482 w 1126332"/>
              <a:gd name="connsiteY165" fmla="*/ 14288 h 876300"/>
              <a:gd name="connsiteX166" fmla="*/ 764382 w 1126332"/>
              <a:gd name="connsiteY166" fmla="*/ 9525 h 876300"/>
              <a:gd name="connsiteX167" fmla="*/ 742950 w 1126332"/>
              <a:gd name="connsiteY167" fmla="*/ 4763 h 876300"/>
              <a:gd name="connsiteX168" fmla="*/ 721519 w 1126332"/>
              <a:gd name="connsiteY168" fmla="*/ 0 h 876300"/>
              <a:gd name="connsiteX169" fmla="*/ 583407 w 1126332"/>
              <a:gd name="connsiteY169" fmla="*/ 2382 h 876300"/>
              <a:gd name="connsiteX170" fmla="*/ 576263 w 1126332"/>
              <a:gd name="connsiteY170" fmla="*/ 4763 h 876300"/>
              <a:gd name="connsiteX171" fmla="*/ 552450 w 1126332"/>
              <a:gd name="connsiteY171" fmla="*/ 9525 h 876300"/>
              <a:gd name="connsiteX172" fmla="*/ 519113 w 1126332"/>
              <a:gd name="connsiteY172" fmla="*/ 14288 h 876300"/>
              <a:gd name="connsiteX173" fmla="*/ 495300 w 1126332"/>
              <a:gd name="connsiteY173" fmla="*/ 21432 h 876300"/>
              <a:gd name="connsiteX174" fmla="*/ 488157 w 1126332"/>
              <a:gd name="connsiteY174" fmla="*/ 23813 h 876300"/>
              <a:gd name="connsiteX175" fmla="*/ 464344 w 1126332"/>
              <a:gd name="connsiteY175" fmla="*/ 26194 h 876300"/>
              <a:gd name="connsiteX176" fmla="*/ 357188 w 1126332"/>
              <a:gd name="connsiteY176" fmla="*/ 30957 h 876300"/>
              <a:gd name="connsiteX177" fmla="*/ 297657 w 1126332"/>
              <a:gd name="connsiteY177" fmla="*/ 42863 h 876300"/>
              <a:gd name="connsiteX178" fmla="*/ 276225 w 1126332"/>
              <a:gd name="connsiteY178" fmla="*/ 57150 h 876300"/>
              <a:gd name="connsiteX179" fmla="*/ 257175 w 1126332"/>
              <a:gd name="connsiteY179" fmla="*/ 66675 h 876300"/>
              <a:gd name="connsiteX180" fmla="*/ 250032 w 1126332"/>
              <a:gd name="connsiteY180" fmla="*/ 73819 h 876300"/>
              <a:gd name="connsiteX181" fmla="*/ 235744 w 1126332"/>
              <a:gd name="connsiteY181" fmla="*/ 83344 h 876300"/>
              <a:gd name="connsiteX182" fmla="*/ 226219 w 1126332"/>
              <a:gd name="connsiteY182" fmla="*/ 88107 h 876300"/>
              <a:gd name="connsiteX183" fmla="*/ 211932 w 1126332"/>
              <a:gd name="connsiteY183" fmla="*/ 102394 h 876300"/>
              <a:gd name="connsiteX184" fmla="*/ 190500 w 1126332"/>
              <a:gd name="connsiteY184" fmla="*/ 119063 h 876300"/>
              <a:gd name="connsiteX185" fmla="*/ 180975 w 1126332"/>
              <a:gd name="connsiteY185" fmla="*/ 128588 h 876300"/>
              <a:gd name="connsiteX186" fmla="*/ 171450 w 1126332"/>
              <a:gd name="connsiteY186" fmla="*/ 133350 h 876300"/>
              <a:gd name="connsiteX187" fmla="*/ 157163 w 1126332"/>
              <a:gd name="connsiteY187" fmla="*/ 145257 h 876300"/>
              <a:gd name="connsiteX188" fmla="*/ 135732 w 1126332"/>
              <a:gd name="connsiteY188" fmla="*/ 169069 h 876300"/>
              <a:gd name="connsiteX189" fmla="*/ 128588 w 1126332"/>
              <a:gd name="connsiteY189" fmla="*/ 180975 h 876300"/>
              <a:gd name="connsiteX190" fmla="*/ 116682 w 1126332"/>
              <a:gd name="connsiteY190" fmla="*/ 188119 h 876300"/>
              <a:gd name="connsiteX191" fmla="*/ 104775 w 1126332"/>
              <a:gd name="connsiteY191" fmla="*/ 200025 h 876300"/>
              <a:gd name="connsiteX192" fmla="*/ 100013 w 1126332"/>
              <a:gd name="connsiteY192" fmla="*/ 207169 h 876300"/>
              <a:gd name="connsiteX193" fmla="*/ 90488 w 1126332"/>
              <a:gd name="connsiteY193" fmla="*/ 214313 h 876300"/>
              <a:gd name="connsiteX194" fmla="*/ 80963 w 1126332"/>
              <a:gd name="connsiteY194" fmla="*/ 230982 h 876300"/>
              <a:gd name="connsiteX195" fmla="*/ 66675 w 1126332"/>
              <a:gd name="connsiteY195" fmla="*/ 247650 h 876300"/>
              <a:gd name="connsiteX196" fmla="*/ 57150 w 1126332"/>
              <a:gd name="connsiteY196" fmla="*/ 266700 h 876300"/>
              <a:gd name="connsiteX197" fmla="*/ 52388 w 1126332"/>
              <a:gd name="connsiteY197" fmla="*/ 276225 h 876300"/>
              <a:gd name="connsiteX198" fmla="*/ 47625 w 1126332"/>
              <a:gd name="connsiteY198" fmla="*/ 283369 h 876300"/>
              <a:gd name="connsiteX199" fmla="*/ 42863 w 1126332"/>
              <a:gd name="connsiteY199" fmla="*/ 300038 h 876300"/>
              <a:gd name="connsiteX200" fmla="*/ 38100 w 1126332"/>
              <a:gd name="connsiteY200" fmla="*/ 307182 h 876300"/>
              <a:gd name="connsiteX201" fmla="*/ 35719 w 1126332"/>
              <a:gd name="connsiteY201" fmla="*/ 321469 h 876300"/>
              <a:gd name="connsiteX202" fmla="*/ 30957 w 1126332"/>
              <a:gd name="connsiteY202" fmla="*/ 328613 h 876300"/>
              <a:gd name="connsiteX203" fmla="*/ 21432 w 1126332"/>
              <a:gd name="connsiteY203" fmla="*/ 345282 h 876300"/>
              <a:gd name="connsiteX204" fmla="*/ 19050 w 1126332"/>
              <a:gd name="connsiteY204" fmla="*/ 354807 h 876300"/>
              <a:gd name="connsiteX205" fmla="*/ 14288 w 1126332"/>
              <a:gd name="connsiteY205" fmla="*/ 369094 h 876300"/>
              <a:gd name="connsiteX206" fmla="*/ 11907 w 1126332"/>
              <a:gd name="connsiteY206" fmla="*/ 381000 h 876300"/>
              <a:gd name="connsiteX207" fmla="*/ 9525 w 1126332"/>
              <a:gd name="connsiteY207" fmla="*/ 388144 h 876300"/>
              <a:gd name="connsiteX208" fmla="*/ 4763 w 1126332"/>
              <a:gd name="connsiteY208" fmla="*/ 411957 h 876300"/>
              <a:gd name="connsiteX209" fmla="*/ 0 w 1126332"/>
              <a:gd name="connsiteY209" fmla="*/ 426244 h 876300"/>
              <a:gd name="connsiteX210" fmla="*/ 4763 w 1126332"/>
              <a:gd name="connsiteY210" fmla="*/ 490538 h 876300"/>
              <a:gd name="connsiteX211" fmla="*/ 7144 w 1126332"/>
              <a:gd name="connsiteY211" fmla="*/ 502444 h 876300"/>
              <a:gd name="connsiteX212" fmla="*/ 9525 w 1126332"/>
              <a:gd name="connsiteY212" fmla="*/ 516732 h 876300"/>
              <a:gd name="connsiteX213" fmla="*/ 11907 w 1126332"/>
              <a:gd name="connsiteY213" fmla="*/ 528638 h 876300"/>
              <a:gd name="connsiteX214" fmla="*/ 16669 w 1126332"/>
              <a:gd name="connsiteY214" fmla="*/ 554832 h 876300"/>
              <a:gd name="connsiteX215" fmla="*/ 14288 w 1126332"/>
              <a:gd name="connsiteY215" fmla="*/ 611982 h 876300"/>
              <a:gd name="connsiteX216" fmla="*/ 9525 w 1126332"/>
              <a:gd name="connsiteY216" fmla="*/ 633413 h 876300"/>
              <a:gd name="connsiteX217" fmla="*/ 11907 w 1126332"/>
              <a:gd name="connsiteY217" fmla="*/ 747713 h 876300"/>
              <a:gd name="connsiteX218" fmla="*/ 14288 w 1126332"/>
              <a:gd name="connsiteY218" fmla="*/ 773907 h 876300"/>
              <a:gd name="connsiteX219" fmla="*/ 16669 w 1126332"/>
              <a:gd name="connsiteY219" fmla="*/ 785813 h 876300"/>
              <a:gd name="connsiteX220" fmla="*/ 19050 w 1126332"/>
              <a:gd name="connsiteY220" fmla="*/ 800100 h 876300"/>
              <a:gd name="connsiteX221" fmla="*/ 26194 w 1126332"/>
              <a:gd name="connsiteY221" fmla="*/ 842963 h 876300"/>
              <a:gd name="connsiteX222" fmla="*/ 28575 w 1126332"/>
              <a:gd name="connsiteY222" fmla="*/ 854869 h 876300"/>
              <a:gd name="connsiteX223" fmla="*/ 33338 w 1126332"/>
              <a:gd name="connsiteY223" fmla="*/ 862013 h 876300"/>
              <a:gd name="connsiteX224" fmla="*/ 47625 w 1126332"/>
              <a:gd name="connsiteY224" fmla="*/ 871538 h 876300"/>
              <a:gd name="connsiteX225" fmla="*/ 47625 w 1126332"/>
              <a:gd name="connsiteY225" fmla="*/ 87630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</a:cxnLst>
            <a:rect l="l" t="t" r="r" b="b"/>
            <a:pathLst>
              <a:path w="1126332" h="876300">
                <a:moveTo>
                  <a:pt x="47625" y="876300"/>
                </a:moveTo>
                <a:cubicBezTo>
                  <a:pt x="50800" y="875506"/>
                  <a:pt x="53900" y="874301"/>
                  <a:pt x="57150" y="873919"/>
                </a:cubicBezTo>
                <a:cubicBezTo>
                  <a:pt x="82033" y="870992"/>
                  <a:pt x="81019" y="874141"/>
                  <a:pt x="97632" y="869157"/>
                </a:cubicBezTo>
                <a:cubicBezTo>
                  <a:pt x="102440" y="867714"/>
                  <a:pt x="107157" y="865982"/>
                  <a:pt x="111919" y="864394"/>
                </a:cubicBezTo>
                <a:lnTo>
                  <a:pt x="119063" y="862013"/>
                </a:lnTo>
                <a:cubicBezTo>
                  <a:pt x="121444" y="860425"/>
                  <a:pt x="123647" y="858530"/>
                  <a:pt x="126207" y="857250"/>
                </a:cubicBezTo>
                <a:cubicBezTo>
                  <a:pt x="128452" y="856128"/>
                  <a:pt x="131262" y="856261"/>
                  <a:pt x="133350" y="854869"/>
                </a:cubicBezTo>
                <a:cubicBezTo>
                  <a:pt x="136152" y="853001"/>
                  <a:pt x="138113" y="850106"/>
                  <a:pt x="140494" y="847725"/>
                </a:cubicBezTo>
                <a:cubicBezTo>
                  <a:pt x="141288" y="845344"/>
                  <a:pt x="143288" y="843058"/>
                  <a:pt x="142875" y="840582"/>
                </a:cubicBezTo>
                <a:cubicBezTo>
                  <a:pt x="142405" y="837759"/>
                  <a:pt x="139393" y="835998"/>
                  <a:pt x="138113" y="833438"/>
                </a:cubicBezTo>
                <a:cubicBezTo>
                  <a:pt x="128259" y="813728"/>
                  <a:pt x="144613" y="839615"/>
                  <a:pt x="130969" y="819150"/>
                </a:cubicBezTo>
                <a:cubicBezTo>
                  <a:pt x="125717" y="777127"/>
                  <a:pt x="132247" y="823162"/>
                  <a:pt x="123825" y="781050"/>
                </a:cubicBezTo>
                <a:cubicBezTo>
                  <a:pt x="122920" y="776524"/>
                  <a:pt x="121503" y="766880"/>
                  <a:pt x="119063" y="762000"/>
                </a:cubicBezTo>
                <a:cubicBezTo>
                  <a:pt x="117783" y="759440"/>
                  <a:pt x="115888" y="757238"/>
                  <a:pt x="114300" y="754857"/>
                </a:cubicBezTo>
                <a:cubicBezTo>
                  <a:pt x="112713" y="750094"/>
                  <a:pt x="110523" y="745492"/>
                  <a:pt x="109538" y="740569"/>
                </a:cubicBezTo>
                <a:cubicBezTo>
                  <a:pt x="107950" y="732632"/>
                  <a:pt x="108395" y="723997"/>
                  <a:pt x="104775" y="716757"/>
                </a:cubicBezTo>
                <a:cubicBezTo>
                  <a:pt x="98733" y="704672"/>
                  <a:pt x="101982" y="710185"/>
                  <a:pt x="95250" y="700088"/>
                </a:cubicBezTo>
                <a:cubicBezTo>
                  <a:pt x="96044" y="688975"/>
                  <a:pt x="96330" y="677815"/>
                  <a:pt x="97632" y="666750"/>
                </a:cubicBezTo>
                <a:cubicBezTo>
                  <a:pt x="97925" y="664257"/>
                  <a:pt x="99449" y="662053"/>
                  <a:pt x="100013" y="659607"/>
                </a:cubicBezTo>
                <a:cubicBezTo>
                  <a:pt x="101833" y="651719"/>
                  <a:pt x="104775" y="635794"/>
                  <a:pt x="104775" y="635794"/>
                </a:cubicBezTo>
                <a:cubicBezTo>
                  <a:pt x="105569" y="627063"/>
                  <a:pt x="105998" y="618290"/>
                  <a:pt x="107157" y="609600"/>
                </a:cubicBezTo>
                <a:cubicBezTo>
                  <a:pt x="107590" y="606356"/>
                  <a:pt x="108852" y="603275"/>
                  <a:pt x="109538" y="600075"/>
                </a:cubicBezTo>
                <a:cubicBezTo>
                  <a:pt x="111234" y="592160"/>
                  <a:pt x="112712" y="584200"/>
                  <a:pt x="114300" y="576263"/>
                </a:cubicBezTo>
                <a:cubicBezTo>
                  <a:pt x="115094" y="572294"/>
                  <a:pt x="116180" y="568373"/>
                  <a:pt x="116682" y="564357"/>
                </a:cubicBezTo>
                <a:cubicBezTo>
                  <a:pt x="117476" y="558007"/>
                  <a:pt x="118011" y="551619"/>
                  <a:pt x="119063" y="545307"/>
                </a:cubicBezTo>
                <a:cubicBezTo>
                  <a:pt x="119601" y="542079"/>
                  <a:pt x="120859" y="539002"/>
                  <a:pt x="121444" y="535782"/>
                </a:cubicBezTo>
                <a:cubicBezTo>
                  <a:pt x="125821" y="511707"/>
                  <a:pt x="121316" y="526638"/>
                  <a:pt x="126207" y="511969"/>
                </a:cubicBezTo>
                <a:cubicBezTo>
                  <a:pt x="130016" y="470069"/>
                  <a:pt x="125472" y="497873"/>
                  <a:pt x="130969" y="478632"/>
                </a:cubicBezTo>
                <a:cubicBezTo>
                  <a:pt x="131868" y="475485"/>
                  <a:pt x="131306" y="471663"/>
                  <a:pt x="133350" y="469107"/>
                </a:cubicBezTo>
                <a:cubicBezTo>
                  <a:pt x="134918" y="467147"/>
                  <a:pt x="138113" y="467519"/>
                  <a:pt x="140494" y="466725"/>
                </a:cubicBezTo>
                <a:cubicBezTo>
                  <a:pt x="135783" y="433748"/>
                  <a:pt x="136634" y="446948"/>
                  <a:pt x="140494" y="392907"/>
                </a:cubicBezTo>
                <a:cubicBezTo>
                  <a:pt x="140878" y="387526"/>
                  <a:pt x="143838" y="381440"/>
                  <a:pt x="145257" y="376238"/>
                </a:cubicBezTo>
                <a:cubicBezTo>
                  <a:pt x="146979" y="369923"/>
                  <a:pt x="146388" y="362634"/>
                  <a:pt x="150019" y="357188"/>
                </a:cubicBezTo>
                <a:lnTo>
                  <a:pt x="164307" y="335757"/>
                </a:lnTo>
                <a:cubicBezTo>
                  <a:pt x="165895" y="333376"/>
                  <a:pt x="167045" y="330637"/>
                  <a:pt x="169069" y="328613"/>
                </a:cubicBezTo>
                <a:lnTo>
                  <a:pt x="176213" y="321469"/>
                </a:lnTo>
                <a:cubicBezTo>
                  <a:pt x="177007" y="319088"/>
                  <a:pt x="177375" y="316519"/>
                  <a:pt x="178594" y="314325"/>
                </a:cubicBezTo>
                <a:cubicBezTo>
                  <a:pt x="183762" y="305023"/>
                  <a:pt x="193596" y="291624"/>
                  <a:pt x="202407" y="285750"/>
                </a:cubicBezTo>
                <a:cubicBezTo>
                  <a:pt x="204788" y="284163"/>
                  <a:pt x="207527" y="283011"/>
                  <a:pt x="209550" y="280988"/>
                </a:cubicBezTo>
                <a:cubicBezTo>
                  <a:pt x="212356" y="278182"/>
                  <a:pt x="214387" y="274692"/>
                  <a:pt x="216694" y="271463"/>
                </a:cubicBezTo>
                <a:cubicBezTo>
                  <a:pt x="218358" y="269134"/>
                  <a:pt x="219303" y="266204"/>
                  <a:pt x="221457" y="264319"/>
                </a:cubicBezTo>
                <a:cubicBezTo>
                  <a:pt x="231535" y="255500"/>
                  <a:pt x="233076" y="255683"/>
                  <a:pt x="242888" y="252413"/>
                </a:cubicBezTo>
                <a:cubicBezTo>
                  <a:pt x="244475" y="250032"/>
                  <a:pt x="245415" y="247057"/>
                  <a:pt x="247650" y="245269"/>
                </a:cubicBezTo>
                <a:cubicBezTo>
                  <a:pt x="249610" y="243701"/>
                  <a:pt x="252549" y="244011"/>
                  <a:pt x="254794" y="242888"/>
                </a:cubicBezTo>
                <a:cubicBezTo>
                  <a:pt x="257354" y="241608"/>
                  <a:pt x="259557" y="239713"/>
                  <a:pt x="261938" y="238125"/>
                </a:cubicBezTo>
                <a:cubicBezTo>
                  <a:pt x="263525" y="234950"/>
                  <a:pt x="264819" y="231610"/>
                  <a:pt x="266700" y="228600"/>
                </a:cubicBezTo>
                <a:cubicBezTo>
                  <a:pt x="268803" y="225234"/>
                  <a:pt x="272069" y="222625"/>
                  <a:pt x="273844" y="219075"/>
                </a:cubicBezTo>
                <a:cubicBezTo>
                  <a:pt x="289214" y="188335"/>
                  <a:pt x="263658" y="228396"/>
                  <a:pt x="280988" y="202407"/>
                </a:cubicBezTo>
                <a:cubicBezTo>
                  <a:pt x="281782" y="200026"/>
                  <a:pt x="282150" y="197457"/>
                  <a:pt x="283369" y="195263"/>
                </a:cubicBezTo>
                <a:cubicBezTo>
                  <a:pt x="288865" y="185370"/>
                  <a:pt x="290939" y="180762"/>
                  <a:pt x="300038" y="176213"/>
                </a:cubicBezTo>
                <a:cubicBezTo>
                  <a:pt x="302283" y="175091"/>
                  <a:pt x="304768" y="174522"/>
                  <a:pt x="307182" y="173832"/>
                </a:cubicBezTo>
                <a:cubicBezTo>
                  <a:pt x="310329" y="172933"/>
                  <a:pt x="313532" y="172244"/>
                  <a:pt x="316707" y="171450"/>
                </a:cubicBezTo>
                <a:cubicBezTo>
                  <a:pt x="337181" y="157801"/>
                  <a:pt x="311274" y="174167"/>
                  <a:pt x="330994" y="164307"/>
                </a:cubicBezTo>
                <a:cubicBezTo>
                  <a:pt x="333554" y="163027"/>
                  <a:pt x="335507" y="160671"/>
                  <a:pt x="338138" y="159544"/>
                </a:cubicBezTo>
                <a:cubicBezTo>
                  <a:pt x="341146" y="158255"/>
                  <a:pt x="344516" y="158062"/>
                  <a:pt x="347663" y="157163"/>
                </a:cubicBezTo>
                <a:cubicBezTo>
                  <a:pt x="350077" y="156473"/>
                  <a:pt x="352500" y="155771"/>
                  <a:pt x="354807" y="154782"/>
                </a:cubicBezTo>
                <a:cubicBezTo>
                  <a:pt x="358070" y="153384"/>
                  <a:pt x="361008" y="151265"/>
                  <a:pt x="364332" y="150019"/>
                </a:cubicBezTo>
                <a:cubicBezTo>
                  <a:pt x="367396" y="148870"/>
                  <a:pt x="370722" y="148578"/>
                  <a:pt x="373857" y="147638"/>
                </a:cubicBezTo>
                <a:cubicBezTo>
                  <a:pt x="378665" y="146195"/>
                  <a:pt x="383382" y="144463"/>
                  <a:pt x="388144" y="142875"/>
                </a:cubicBezTo>
                <a:cubicBezTo>
                  <a:pt x="390525" y="142081"/>
                  <a:pt x="392957" y="141426"/>
                  <a:pt x="395288" y="140494"/>
                </a:cubicBezTo>
                <a:cubicBezTo>
                  <a:pt x="399257" y="138907"/>
                  <a:pt x="403015" y="136628"/>
                  <a:pt x="407194" y="135732"/>
                </a:cubicBezTo>
                <a:cubicBezTo>
                  <a:pt x="414222" y="134226"/>
                  <a:pt x="421481" y="134144"/>
                  <a:pt x="428625" y="133350"/>
                </a:cubicBezTo>
                <a:cubicBezTo>
                  <a:pt x="431006" y="132556"/>
                  <a:pt x="433355" y="131659"/>
                  <a:pt x="435769" y="130969"/>
                </a:cubicBezTo>
                <a:cubicBezTo>
                  <a:pt x="438916" y="130070"/>
                  <a:pt x="442230" y="129737"/>
                  <a:pt x="445294" y="128588"/>
                </a:cubicBezTo>
                <a:cubicBezTo>
                  <a:pt x="448618" y="127342"/>
                  <a:pt x="451556" y="125223"/>
                  <a:pt x="454819" y="123825"/>
                </a:cubicBezTo>
                <a:cubicBezTo>
                  <a:pt x="461690" y="120880"/>
                  <a:pt x="466132" y="120782"/>
                  <a:pt x="473869" y="119063"/>
                </a:cubicBezTo>
                <a:cubicBezTo>
                  <a:pt x="477064" y="118353"/>
                  <a:pt x="480259" y="117622"/>
                  <a:pt x="483394" y="116682"/>
                </a:cubicBezTo>
                <a:cubicBezTo>
                  <a:pt x="488203" y="115239"/>
                  <a:pt x="497682" y="111919"/>
                  <a:pt x="497682" y="111919"/>
                </a:cubicBezTo>
                <a:cubicBezTo>
                  <a:pt x="518686" y="97916"/>
                  <a:pt x="485121" y="119388"/>
                  <a:pt x="519113" y="102394"/>
                </a:cubicBezTo>
                <a:cubicBezTo>
                  <a:pt x="522288" y="100807"/>
                  <a:pt x="525270" y="98755"/>
                  <a:pt x="528638" y="97632"/>
                </a:cubicBezTo>
                <a:cubicBezTo>
                  <a:pt x="532478" y="96352"/>
                  <a:pt x="536593" y="96128"/>
                  <a:pt x="540544" y="95250"/>
                </a:cubicBezTo>
                <a:cubicBezTo>
                  <a:pt x="543739" y="94540"/>
                  <a:pt x="546894" y="93663"/>
                  <a:pt x="550069" y="92869"/>
                </a:cubicBezTo>
                <a:cubicBezTo>
                  <a:pt x="565150" y="93663"/>
                  <a:pt x="580273" y="93883"/>
                  <a:pt x="595313" y="95250"/>
                </a:cubicBezTo>
                <a:cubicBezTo>
                  <a:pt x="597813" y="95477"/>
                  <a:pt x="600043" y="96942"/>
                  <a:pt x="602457" y="97632"/>
                </a:cubicBezTo>
                <a:cubicBezTo>
                  <a:pt x="605604" y="98531"/>
                  <a:pt x="608835" y="99114"/>
                  <a:pt x="611982" y="100013"/>
                </a:cubicBezTo>
                <a:cubicBezTo>
                  <a:pt x="614395" y="100702"/>
                  <a:pt x="616664" y="101902"/>
                  <a:pt x="619125" y="102394"/>
                </a:cubicBezTo>
                <a:cubicBezTo>
                  <a:pt x="624629" y="103495"/>
                  <a:pt x="630272" y="103771"/>
                  <a:pt x="635794" y="104775"/>
                </a:cubicBezTo>
                <a:cubicBezTo>
                  <a:pt x="654692" y="108211"/>
                  <a:pt x="635342" y="107221"/>
                  <a:pt x="661988" y="109538"/>
                </a:cubicBezTo>
                <a:cubicBezTo>
                  <a:pt x="674665" y="110640"/>
                  <a:pt x="687388" y="111125"/>
                  <a:pt x="700088" y="111919"/>
                </a:cubicBezTo>
                <a:cubicBezTo>
                  <a:pt x="704057" y="112713"/>
                  <a:pt x="708068" y="113318"/>
                  <a:pt x="711994" y="114300"/>
                </a:cubicBezTo>
                <a:cubicBezTo>
                  <a:pt x="714429" y="114909"/>
                  <a:pt x="716668" y="116233"/>
                  <a:pt x="719138" y="116682"/>
                </a:cubicBezTo>
                <a:cubicBezTo>
                  <a:pt x="725434" y="117827"/>
                  <a:pt x="731863" y="118090"/>
                  <a:pt x="738188" y="119063"/>
                </a:cubicBezTo>
                <a:cubicBezTo>
                  <a:pt x="742188" y="119678"/>
                  <a:pt x="746168" y="120462"/>
                  <a:pt x="750094" y="121444"/>
                </a:cubicBezTo>
                <a:cubicBezTo>
                  <a:pt x="752529" y="122053"/>
                  <a:pt x="754777" y="123333"/>
                  <a:pt x="757238" y="123825"/>
                </a:cubicBezTo>
                <a:cubicBezTo>
                  <a:pt x="762742" y="124926"/>
                  <a:pt x="768351" y="125413"/>
                  <a:pt x="773907" y="126207"/>
                </a:cubicBezTo>
                <a:lnTo>
                  <a:pt x="795338" y="133350"/>
                </a:lnTo>
                <a:lnTo>
                  <a:pt x="802482" y="135732"/>
                </a:lnTo>
                <a:cubicBezTo>
                  <a:pt x="804863" y="136526"/>
                  <a:pt x="807380" y="136991"/>
                  <a:pt x="809625" y="138113"/>
                </a:cubicBezTo>
                <a:cubicBezTo>
                  <a:pt x="812800" y="139700"/>
                  <a:pt x="815887" y="141477"/>
                  <a:pt x="819150" y="142875"/>
                </a:cubicBezTo>
                <a:cubicBezTo>
                  <a:pt x="821457" y="143864"/>
                  <a:pt x="823987" y="144268"/>
                  <a:pt x="826294" y="145257"/>
                </a:cubicBezTo>
                <a:cubicBezTo>
                  <a:pt x="829557" y="146655"/>
                  <a:pt x="832737" y="148258"/>
                  <a:pt x="835819" y="150019"/>
                </a:cubicBezTo>
                <a:cubicBezTo>
                  <a:pt x="838304" y="151439"/>
                  <a:pt x="840332" y="153655"/>
                  <a:pt x="842963" y="154782"/>
                </a:cubicBezTo>
                <a:cubicBezTo>
                  <a:pt x="845971" y="156071"/>
                  <a:pt x="849313" y="156369"/>
                  <a:pt x="852488" y="157163"/>
                </a:cubicBezTo>
                <a:cubicBezTo>
                  <a:pt x="869899" y="168769"/>
                  <a:pt x="848001" y="154598"/>
                  <a:pt x="869157" y="166688"/>
                </a:cubicBezTo>
                <a:cubicBezTo>
                  <a:pt x="871642" y="168108"/>
                  <a:pt x="873741" y="170170"/>
                  <a:pt x="876300" y="171450"/>
                </a:cubicBezTo>
                <a:cubicBezTo>
                  <a:pt x="878545" y="172573"/>
                  <a:pt x="881137" y="172843"/>
                  <a:pt x="883444" y="173832"/>
                </a:cubicBezTo>
                <a:cubicBezTo>
                  <a:pt x="904029" y="182654"/>
                  <a:pt x="883368" y="175394"/>
                  <a:pt x="900113" y="180975"/>
                </a:cubicBezTo>
                <a:cubicBezTo>
                  <a:pt x="902494" y="182563"/>
                  <a:pt x="904697" y="184458"/>
                  <a:pt x="907257" y="185738"/>
                </a:cubicBezTo>
                <a:cubicBezTo>
                  <a:pt x="909502" y="186860"/>
                  <a:pt x="912312" y="186727"/>
                  <a:pt x="914400" y="188119"/>
                </a:cubicBezTo>
                <a:cubicBezTo>
                  <a:pt x="917202" y="189987"/>
                  <a:pt x="919388" y="192676"/>
                  <a:pt x="921544" y="195263"/>
                </a:cubicBezTo>
                <a:cubicBezTo>
                  <a:pt x="923376" y="197462"/>
                  <a:pt x="924072" y="200619"/>
                  <a:pt x="926307" y="202407"/>
                </a:cubicBezTo>
                <a:cubicBezTo>
                  <a:pt x="928267" y="203975"/>
                  <a:pt x="931069" y="203994"/>
                  <a:pt x="933450" y="204788"/>
                </a:cubicBezTo>
                <a:cubicBezTo>
                  <a:pt x="934244" y="207169"/>
                  <a:pt x="934440" y="209843"/>
                  <a:pt x="935832" y="211932"/>
                </a:cubicBezTo>
                <a:cubicBezTo>
                  <a:pt x="937700" y="214734"/>
                  <a:pt x="940819" y="216488"/>
                  <a:pt x="942975" y="219075"/>
                </a:cubicBezTo>
                <a:cubicBezTo>
                  <a:pt x="944807" y="221274"/>
                  <a:pt x="946150" y="223838"/>
                  <a:pt x="947738" y="226219"/>
                </a:cubicBezTo>
                <a:cubicBezTo>
                  <a:pt x="954245" y="245742"/>
                  <a:pt x="942987" y="215516"/>
                  <a:pt x="964407" y="247650"/>
                </a:cubicBezTo>
                <a:cubicBezTo>
                  <a:pt x="981411" y="273160"/>
                  <a:pt x="954937" y="234456"/>
                  <a:pt x="976313" y="261938"/>
                </a:cubicBezTo>
                <a:cubicBezTo>
                  <a:pt x="979827" y="266456"/>
                  <a:pt x="981791" y="272178"/>
                  <a:pt x="985838" y="276225"/>
                </a:cubicBezTo>
                <a:cubicBezTo>
                  <a:pt x="988219" y="278606"/>
                  <a:pt x="990790" y="280812"/>
                  <a:pt x="992982" y="283369"/>
                </a:cubicBezTo>
                <a:cubicBezTo>
                  <a:pt x="997408" y="288533"/>
                  <a:pt x="1001122" y="294389"/>
                  <a:pt x="1004888" y="300038"/>
                </a:cubicBezTo>
                <a:cubicBezTo>
                  <a:pt x="1010873" y="317995"/>
                  <a:pt x="1002799" y="295861"/>
                  <a:pt x="1012032" y="314325"/>
                </a:cubicBezTo>
                <a:cubicBezTo>
                  <a:pt x="1013155" y="316570"/>
                  <a:pt x="1012845" y="319509"/>
                  <a:pt x="1014413" y="321469"/>
                </a:cubicBezTo>
                <a:cubicBezTo>
                  <a:pt x="1016201" y="323704"/>
                  <a:pt x="1019176" y="324644"/>
                  <a:pt x="1021557" y="326232"/>
                </a:cubicBezTo>
                <a:cubicBezTo>
                  <a:pt x="1030240" y="352280"/>
                  <a:pt x="1016392" y="312826"/>
                  <a:pt x="1028700" y="340519"/>
                </a:cubicBezTo>
                <a:cubicBezTo>
                  <a:pt x="1030739" y="345107"/>
                  <a:pt x="1030678" y="350630"/>
                  <a:pt x="1033463" y="354807"/>
                </a:cubicBezTo>
                <a:cubicBezTo>
                  <a:pt x="1035050" y="357188"/>
                  <a:pt x="1037063" y="359335"/>
                  <a:pt x="1038225" y="361950"/>
                </a:cubicBezTo>
                <a:cubicBezTo>
                  <a:pt x="1040264" y="366538"/>
                  <a:pt x="1041400" y="371475"/>
                  <a:pt x="1042988" y="376238"/>
                </a:cubicBezTo>
                <a:cubicBezTo>
                  <a:pt x="1043782" y="378619"/>
                  <a:pt x="1044246" y="381137"/>
                  <a:pt x="1045369" y="383382"/>
                </a:cubicBezTo>
                <a:lnTo>
                  <a:pt x="1050132" y="392907"/>
                </a:lnTo>
                <a:cubicBezTo>
                  <a:pt x="1050926" y="396082"/>
                  <a:pt x="1051224" y="399424"/>
                  <a:pt x="1052513" y="402432"/>
                </a:cubicBezTo>
                <a:cubicBezTo>
                  <a:pt x="1061894" y="424322"/>
                  <a:pt x="1053152" y="388317"/>
                  <a:pt x="1062038" y="423863"/>
                </a:cubicBezTo>
                <a:cubicBezTo>
                  <a:pt x="1063625" y="430213"/>
                  <a:pt x="1064730" y="436704"/>
                  <a:pt x="1066800" y="442913"/>
                </a:cubicBezTo>
                <a:lnTo>
                  <a:pt x="1076325" y="471488"/>
                </a:lnTo>
                <a:cubicBezTo>
                  <a:pt x="1077119" y="473869"/>
                  <a:pt x="1078098" y="476197"/>
                  <a:pt x="1078707" y="478632"/>
                </a:cubicBezTo>
                <a:cubicBezTo>
                  <a:pt x="1079501" y="481807"/>
                  <a:pt x="1079799" y="485149"/>
                  <a:pt x="1081088" y="488157"/>
                </a:cubicBezTo>
                <a:cubicBezTo>
                  <a:pt x="1082215" y="490787"/>
                  <a:pt x="1084263" y="492919"/>
                  <a:pt x="1085850" y="495300"/>
                </a:cubicBezTo>
                <a:cubicBezTo>
                  <a:pt x="1086644" y="502444"/>
                  <a:pt x="1086822" y="509684"/>
                  <a:pt x="1088232" y="516732"/>
                </a:cubicBezTo>
                <a:cubicBezTo>
                  <a:pt x="1089217" y="521654"/>
                  <a:pt x="1091777" y="526149"/>
                  <a:pt x="1092994" y="531019"/>
                </a:cubicBezTo>
                <a:cubicBezTo>
                  <a:pt x="1093788" y="534194"/>
                  <a:pt x="1094733" y="537335"/>
                  <a:pt x="1095375" y="540544"/>
                </a:cubicBezTo>
                <a:cubicBezTo>
                  <a:pt x="1096322" y="545279"/>
                  <a:pt x="1096709" y="550119"/>
                  <a:pt x="1097757" y="554832"/>
                </a:cubicBezTo>
                <a:cubicBezTo>
                  <a:pt x="1099853" y="564263"/>
                  <a:pt x="1103524" y="567054"/>
                  <a:pt x="1109663" y="576263"/>
                </a:cubicBezTo>
                <a:lnTo>
                  <a:pt x="1114425" y="583407"/>
                </a:lnTo>
                <a:cubicBezTo>
                  <a:pt x="1116806" y="580232"/>
                  <a:pt x="1119600" y="577328"/>
                  <a:pt x="1121569" y="573882"/>
                </a:cubicBezTo>
                <a:cubicBezTo>
                  <a:pt x="1125092" y="567717"/>
                  <a:pt x="1125886" y="551255"/>
                  <a:pt x="1126332" y="547688"/>
                </a:cubicBezTo>
                <a:cubicBezTo>
                  <a:pt x="1125538" y="531019"/>
                  <a:pt x="1125281" y="514316"/>
                  <a:pt x="1123950" y="497682"/>
                </a:cubicBezTo>
                <a:cubicBezTo>
                  <a:pt x="1123689" y="494420"/>
                  <a:pt x="1122279" y="491352"/>
                  <a:pt x="1121569" y="488157"/>
                </a:cubicBezTo>
                <a:cubicBezTo>
                  <a:pt x="1120691" y="484206"/>
                  <a:pt x="1119760" y="480257"/>
                  <a:pt x="1119188" y="476250"/>
                </a:cubicBezTo>
                <a:cubicBezTo>
                  <a:pt x="1118172" y="469135"/>
                  <a:pt x="1117757" y="461944"/>
                  <a:pt x="1116807" y="454819"/>
                </a:cubicBezTo>
                <a:cubicBezTo>
                  <a:pt x="1114475" y="437329"/>
                  <a:pt x="1115197" y="445199"/>
                  <a:pt x="1112044" y="431007"/>
                </a:cubicBezTo>
                <a:cubicBezTo>
                  <a:pt x="1111166" y="427056"/>
                  <a:pt x="1110728" y="423005"/>
                  <a:pt x="1109663" y="419100"/>
                </a:cubicBezTo>
                <a:cubicBezTo>
                  <a:pt x="1108342" y="414257"/>
                  <a:pt x="1104900" y="404813"/>
                  <a:pt x="1104900" y="404813"/>
                </a:cubicBezTo>
                <a:cubicBezTo>
                  <a:pt x="1104106" y="397669"/>
                  <a:pt x="1103701" y="390472"/>
                  <a:pt x="1102519" y="383382"/>
                </a:cubicBezTo>
                <a:cubicBezTo>
                  <a:pt x="1102106" y="380906"/>
                  <a:pt x="1100747" y="378673"/>
                  <a:pt x="1100138" y="376238"/>
                </a:cubicBezTo>
                <a:cubicBezTo>
                  <a:pt x="1099156" y="372312"/>
                  <a:pt x="1098551" y="368301"/>
                  <a:pt x="1097757" y="364332"/>
                </a:cubicBezTo>
                <a:cubicBezTo>
                  <a:pt x="1096963" y="326232"/>
                  <a:pt x="1096868" y="288111"/>
                  <a:pt x="1095375" y="250032"/>
                </a:cubicBezTo>
                <a:cubicBezTo>
                  <a:pt x="1095277" y="247524"/>
                  <a:pt x="1093407" y="245364"/>
                  <a:pt x="1092994" y="242888"/>
                </a:cubicBezTo>
                <a:cubicBezTo>
                  <a:pt x="1091812" y="235798"/>
                  <a:pt x="1092023" y="228505"/>
                  <a:pt x="1090613" y="221457"/>
                </a:cubicBezTo>
                <a:cubicBezTo>
                  <a:pt x="1089628" y="216534"/>
                  <a:pt x="1087067" y="212039"/>
                  <a:pt x="1085850" y="207169"/>
                </a:cubicBezTo>
                <a:cubicBezTo>
                  <a:pt x="1084263" y="200819"/>
                  <a:pt x="1086116" y="192309"/>
                  <a:pt x="1081088" y="188119"/>
                </a:cubicBezTo>
                <a:cubicBezTo>
                  <a:pt x="1074869" y="182937"/>
                  <a:pt x="1057275" y="183357"/>
                  <a:pt x="1057275" y="183357"/>
                </a:cubicBezTo>
                <a:cubicBezTo>
                  <a:pt x="1048685" y="179061"/>
                  <a:pt x="1040356" y="175962"/>
                  <a:pt x="1033463" y="169069"/>
                </a:cubicBezTo>
                <a:cubicBezTo>
                  <a:pt x="1031439" y="167045"/>
                  <a:pt x="1030724" y="163949"/>
                  <a:pt x="1028700" y="161925"/>
                </a:cubicBezTo>
                <a:cubicBezTo>
                  <a:pt x="1014941" y="148166"/>
                  <a:pt x="1028069" y="167577"/>
                  <a:pt x="1014413" y="150019"/>
                </a:cubicBezTo>
                <a:cubicBezTo>
                  <a:pt x="1005436" y="138478"/>
                  <a:pt x="1006416" y="136117"/>
                  <a:pt x="997744" y="126207"/>
                </a:cubicBezTo>
                <a:cubicBezTo>
                  <a:pt x="994787" y="122828"/>
                  <a:pt x="991141" y="120091"/>
                  <a:pt x="988219" y="116682"/>
                </a:cubicBezTo>
                <a:cubicBezTo>
                  <a:pt x="986357" y="114509"/>
                  <a:pt x="985319" y="111711"/>
                  <a:pt x="983457" y="109538"/>
                </a:cubicBezTo>
                <a:cubicBezTo>
                  <a:pt x="980535" y="106129"/>
                  <a:pt x="977107" y="103188"/>
                  <a:pt x="973932" y="100013"/>
                </a:cubicBezTo>
                <a:cubicBezTo>
                  <a:pt x="971335" y="92223"/>
                  <a:pt x="970540" y="88118"/>
                  <a:pt x="964407" y="80963"/>
                </a:cubicBezTo>
                <a:cubicBezTo>
                  <a:pt x="962544" y="78790"/>
                  <a:pt x="959592" y="77864"/>
                  <a:pt x="957263" y="76200"/>
                </a:cubicBezTo>
                <a:cubicBezTo>
                  <a:pt x="954034" y="73893"/>
                  <a:pt x="950913" y="71438"/>
                  <a:pt x="947738" y="69057"/>
                </a:cubicBezTo>
                <a:cubicBezTo>
                  <a:pt x="937292" y="53390"/>
                  <a:pt x="949862" y="69683"/>
                  <a:pt x="923925" y="52388"/>
                </a:cubicBezTo>
                <a:cubicBezTo>
                  <a:pt x="921544" y="50800"/>
                  <a:pt x="919397" y="48787"/>
                  <a:pt x="916782" y="47625"/>
                </a:cubicBezTo>
                <a:cubicBezTo>
                  <a:pt x="902453" y="41256"/>
                  <a:pt x="886422" y="39972"/>
                  <a:pt x="871538" y="35719"/>
                </a:cubicBezTo>
                <a:cubicBezTo>
                  <a:pt x="860939" y="32691"/>
                  <a:pt x="856677" y="28083"/>
                  <a:pt x="845344" y="26194"/>
                </a:cubicBezTo>
                <a:lnTo>
                  <a:pt x="831057" y="23813"/>
                </a:lnTo>
                <a:cubicBezTo>
                  <a:pt x="821532" y="20638"/>
                  <a:pt x="812445" y="15533"/>
                  <a:pt x="802482" y="14288"/>
                </a:cubicBezTo>
                <a:lnTo>
                  <a:pt x="764382" y="9525"/>
                </a:lnTo>
                <a:cubicBezTo>
                  <a:pt x="751786" y="5327"/>
                  <a:pt x="761391" y="8116"/>
                  <a:pt x="742950" y="4763"/>
                </a:cubicBezTo>
                <a:cubicBezTo>
                  <a:pt x="731861" y="2747"/>
                  <a:pt x="731715" y="2550"/>
                  <a:pt x="721519" y="0"/>
                </a:cubicBezTo>
                <a:lnTo>
                  <a:pt x="583407" y="2382"/>
                </a:lnTo>
                <a:cubicBezTo>
                  <a:pt x="580898" y="2464"/>
                  <a:pt x="578709" y="4199"/>
                  <a:pt x="576263" y="4763"/>
                </a:cubicBezTo>
                <a:cubicBezTo>
                  <a:pt x="568375" y="6583"/>
                  <a:pt x="560463" y="8380"/>
                  <a:pt x="552450" y="9525"/>
                </a:cubicBezTo>
                <a:lnTo>
                  <a:pt x="519113" y="14288"/>
                </a:lnTo>
                <a:cubicBezTo>
                  <a:pt x="497783" y="22819"/>
                  <a:pt x="516764" y="16065"/>
                  <a:pt x="495300" y="21432"/>
                </a:cubicBezTo>
                <a:cubicBezTo>
                  <a:pt x="492865" y="22041"/>
                  <a:pt x="490638" y="23431"/>
                  <a:pt x="488157" y="23813"/>
                </a:cubicBezTo>
                <a:cubicBezTo>
                  <a:pt x="480272" y="25026"/>
                  <a:pt x="472282" y="25400"/>
                  <a:pt x="464344" y="26194"/>
                </a:cubicBezTo>
                <a:cubicBezTo>
                  <a:pt x="410346" y="39694"/>
                  <a:pt x="445583" y="33635"/>
                  <a:pt x="357188" y="30957"/>
                </a:cubicBezTo>
                <a:cubicBezTo>
                  <a:pt x="353588" y="31525"/>
                  <a:pt x="311106" y="35690"/>
                  <a:pt x="297657" y="42863"/>
                </a:cubicBezTo>
                <a:cubicBezTo>
                  <a:pt x="290081" y="46903"/>
                  <a:pt x="284370" y="54434"/>
                  <a:pt x="276225" y="57150"/>
                </a:cubicBezTo>
                <a:cubicBezTo>
                  <a:pt x="267438" y="60080"/>
                  <a:pt x="266168" y="59930"/>
                  <a:pt x="257175" y="66675"/>
                </a:cubicBezTo>
                <a:cubicBezTo>
                  <a:pt x="254481" y="68695"/>
                  <a:pt x="252690" y="71752"/>
                  <a:pt x="250032" y="73819"/>
                </a:cubicBezTo>
                <a:cubicBezTo>
                  <a:pt x="245514" y="77333"/>
                  <a:pt x="240652" y="80399"/>
                  <a:pt x="235744" y="83344"/>
                </a:cubicBezTo>
                <a:cubicBezTo>
                  <a:pt x="232700" y="85170"/>
                  <a:pt x="228991" y="85889"/>
                  <a:pt x="226219" y="88107"/>
                </a:cubicBezTo>
                <a:cubicBezTo>
                  <a:pt x="220960" y="92314"/>
                  <a:pt x="217248" y="98259"/>
                  <a:pt x="211932" y="102394"/>
                </a:cubicBezTo>
                <a:cubicBezTo>
                  <a:pt x="204788" y="107950"/>
                  <a:pt x="196900" y="112663"/>
                  <a:pt x="190500" y="119063"/>
                </a:cubicBezTo>
                <a:cubicBezTo>
                  <a:pt x="187325" y="122238"/>
                  <a:pt x="184567" y="125894"/>
                  <a:pt x="180975" y="128588"/>
                </a:cubicBezTo>
                <a:cubicBezTo>
                  <a:pt x="178135" y="130718"/>
                  <a:pt x="174358" y="131314"/>
                  <a:pt x="171450" y="133350"/>
                </a:cubicBezTo>
                <a:cubicBezTo>
                  <a:pt x="166371" y="136905"/>
                  <a:pt x="161771" y="141110"/>
                  <a:pt x="157163" y="145257"/>
                </a:cubicBezTo>
                <a:cubicBezTo>
                  <a:pt x="150126" y="151591"/>
                  <a:pt x="141025" y="161791"/>
                  <a:pt x="135732" y="169069"/>
                </a:cubicBezTo>
                <a:cubicBezTo>
                  <a:pt x="133010" y="172812"/>
                  <a:pt x="131861" y="177702"/>
                  <a:pt x="128588" y="180975"/>
                </a:cubicBezTo>
                <a:cubicBezTo>
                  <a:pt x="125315" y="184248"/>
                  <a:pt x="120651" y="185738"/>
                  <a:pt x="116682" y="188119"/>
                </a:cubicBezTo>
                <a:cubicBezTo>
                  <a:pt x="111896" y="202473"/>
                  <a:pt x="118357" y="188706"/>
                  <a:pt x="104775" y="200025"/>
                </a:cubicBezTo>
                <a:cubicBezTo>
                  <a:pt x="102576" y="201857"/>
                  <a:pt x="102037" y="205145"/>
                  <a:pt x="100013" y="207169"/>
                </a:cubicBezTo>
                <a:cubicBezTo>
                  <a:pt x="97207" y="209975"/>
                  <a:pt x="93663" y="211932"/>
                  <a:pt x="90488" y="214313"/>
                </a:cubicBezTo>
                <a:cubicBezTo>
                  <a:pt x="87579" y="220130"/>
                  <a:pt x="85167" y="225937"/>
                  <a:pt x="80963" y="230982"/>
                </a:cubicBezTo>
                <a:cubicBezTo>
                  <a:pt x="72901" y="240657"/>
                  <a:pt x="73614" y="235755"/>
                  <a:pt x="66675" y="247650"/>
                </a:cubicBezTo>
                <a:cubicBezTo>
                  <a:pt x="63098" y="253782"/>
                  <a:pt x="60325" y="260350"/>
                  <a:pt x="57150" y="266700"/>
                </a:cubicBezTo>
                <a:cubicBezTo>
                  <a:pt x="55563" y="269875"/>
                  <a:pt x="54357" y="273272"/>
                  <a:pt x="52388" y="276225"/>
                </a:cubicBezTo>
                <a:lnTo>
                  <a:pt x="47625" y="283369"/>
                </a:lnTo>
                <a:cubicBezTo>
                  <a:pt x="46862" y="286419"/>
                  <a:pt x="44571" y="296623"/>
                  <a:pt x="42863" y="300038"/>
                </a:cubicBezTo>
                <a:cubicBezTo>
                  <a:pt x="41583" y="302598"/>
                  <a:pt x="39688" y="304801"/>
                  <a:pt x="38100" y="307182"/>
                </a:cubicBezTo>
                <a:cubicBezTo>
                  <a:pt x="37306" y="311944"/>
                  <a:pt x="37246" y="316889"/>
                  <a:pt x="35719" y="321469"/>
                </a:cubicBezTo>
                <a:cubicBezTo>
                  <a:pt x="34814" y="324184"/>
                  <a:pt x="32377" y="326128"/>
                  <a:pt x="30957" y="328613"/>
                </a:cubicBezTo>
                <a:cubicBezTo>
                  <a:pt x="18872" y="349762"/>
                  <a:pt x="33034" y="327877"/>
                  <a:pt x="21432" y="345282"/>
                </a:cubicBezTo>
                <a:cubicBezTo>
                  <a:pt x="20638" y="348457"/>
                  <a:pt x="19990" y="351672"/>
                  <a:pt x="19050" y="354807"/>
                </a:cubicBezTo>
                <a:cubicBezTo>
                  <a:pt x="17607" y="359615"/>
                  <a:pt x="15609" y="364251"/>
                  <a:pt x="14288" y="369094"/>
                </a:cubicBezTo>
                <a:cubicBezTo>
                  <a:pt x="13223" y="372999"/>
                  <a:pt x="12889" y="377074"/>
                  <a:pt x="11907" y="381000"/>
                </a:cubicBezTo>
                <a:cubicBezTo>
                  <a:pt x="11298" y="383435"/>
                  <a:pt x="10215" y="385730"/>
                  <a:pt x="9525" y="388144"/>
                </a:cubicBezTo>
                <a:cubicBezTo>
                  <a:pt x="1614" y="415830"/>
                  <a:pt x="14113" y="374557"/>
                  <a:pt x="4763" y="411957"/>
                </a:cubicBezTo>
                <a:cubicBezTo>
                  <a:pt x="3545" y="416827"/>
                  <a:pt x="1588" y="421482"/>
                  <a:pt x="0" y="426244"/>
                </a:cubicBezTo>
                <a:cubicBezTo>
                  <a:pt x="1588" y="447675"/>
                  <a:pt x="2757" y="469142"/>
                  <a:pt x="4763" y="490538"/>
                </a:cubicBezTo>
                <a:cubicBezTo>
                  <a:pt x="5141" y="494568"/>
                  <a:pt x="6420" y="498462"/>
                  <a:pt x="7144" y="502444"/>
                </a:cubicBezTo>
                <a:cubicBezTo>
                  <a:pt x="8008" y="507194"/>
                  <a:pt x="8661" y="511982"/>
                  <a:pt x="9525" y="516732"/>
                </a:cubicBezTo>
                <a:cubicBezTo>
                  <a:pt x="10249" y="520714"/>
                  <a:pt x="11242" y="524646"/>
                  <a:pt x="11907" y="528638"/>
                </a:cubicBezTo>
                <a:cubicBezTo>
                  <a:pt x="16175" y="554246"/>
                  <a:pt x="12096" y="536539"/>
                  <a:pt x="16669" y="554832"/>
                </a:cubicBezTo>
                <a:cubicBezTo>
                  <a:pt x="15875" y="573882"/>
                  <a:pt x="15600" y="592961"/>
                  <a:pt x="14288" y="611982"/>
                </a:cubicBezTo>
                <a:cubicBezTo>
                  <a:pt x="14000" y="616163"/>
                  <a:pt x="10678" y="628804"/>
                  <a:pt x="9525" y="633413"/>
                </a:cubicBezTo>
                <a:cubicBezTo>
                  <a:pt x="10319" y="671513"/>
                  <a:pt x="10616" y="709627"/>
                  <a:pt x="11907" y="747713"/>
                </a:cubicBezTo>
                <a:cubicBezTo>
                  <a:pt x="12204" y="756475"/>
                  <a:pt x="13201" y="765207"/>
                  <a:pt x="14288" y="773907"/>
                </a:cubicBezTo>
                <a:cubicBezTo>
                  <a:pt x="14790" y="777923"/>
                  <a:pt x="15945" y="781831"/>
                  <a:pt x="16669" y="785813"/>
                </a:cubicBezTo>
                <a:cubicBezTo>
                  <a:pt x="17533" y="790563"/>
                  <a:pt x="18367" y="795321"/>
                  <a:pt x="19050" y="800100"/>
                </a:cubicBezTo>
                <a:cubicBezTo>
                  <a:pt x="24128" y="835640"/>
                  <a:pt x="18038" y="802177"/>
                  <a:pt x="26194" y="842963"/>
                </a:cubicBezTo>
                <a:cubicBezTo>
                  <a:pt x="26988" y="846932"/>
                  <a:pt x="26330" y="851502"/>
                  <a:pt x="28575" y="854869"/>
                </a:cubicBezTo>
                <a:cubicBezTo>
                  <a:pt x="30163" y="857250"/>
                  <a:pt x="31184" y="860128"/>
                  <a:pt x="33338" y="862013"/>
                </a:cubicBezTo>
                <a:cubicBezTo>
                  <a:pt x="37645" y="865782"/>
                  <a:pt x="47625" y="871538"/>
                  <a:pt x="47625" y="871538"/>
                </a:cubicBezTo>
                <a:lnTo>
                  <a:pt x="47625" y="876300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5940152" y="3645024"/>
            <a:ext cx="936104" cy="93610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Ellipse 33"/>
          <p:cNvSpPr/>
          <p:nvPr/>
        </p:nvSpPr>
        <p:spPr>
          <a:xfrm>
            <a:off x="2123728" y="3645024"/>
            <a:ext cx="864096" cy="864096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16</Words>
  <Application>Microsoft Office PowerPoint</Application>
  <PresentationFormat>Affichage à l'écran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Info  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</dc:title>
  <dc:creator>CSBE</dc:creator>
  <cp:lastModifiedBy>CSBE</cp:lastModifiedBy>
  <cp:revision>14</cp:revision>
  <dcterms:created xsi:type="dcterms:W3CDTF">2019-09-16T15:22:00Z</dcterms:created>
  <dcterms:modified xsi:type="dcterms:W3CDTF">2019-10-11T16:00:48Z</dcterms:modified>
</cp:coreProperties>
</file>