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24F5-ABDB-44BB-9337-731FEDA391E0}" type="datetimeFigureOut">
              <a:rPr lang="fr-CA" smtClean="0"/>
              <a:pPr/>
              <a:t>2020-01-31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46F9-7F66-48F3-8A55-3EB91E78C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Projet c</a:t>
            </a:r>
            <a:br>
              <a:rPr lang="fr-CA" dirty="0" smtClean="0"/>
            </a:br>
            <a:r>
              <a:rPr lang="fr-CA" dirty="0" smtClean="0"/>
              <a:t> </a:t>
            </a:r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Par Alexis Poulin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1700808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fr-CA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Quelle en fut la conséquence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Mort de Fernando Pereira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 ça s’est produit?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Nouvelle-Zélande</a:t>
            </a: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Paroles </a:t>
            </a:r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sz="1200" dirty="0" smtClean="0"/>
              <a:t>Are you </a:t>
            </a:r>
            <a:r>
              <a:rPr lang="en-US" sz="1200" dirty="0" err="1" smtClean="0"/>
              <a:t>cryin</a:t>
            </a:r>
            <a:r>
              <a:rPr lang="en-US" sz="1200" dirty="0" smtClean="0"/>
              <a:t>' tonight, are you </a:t>
            </a:r>
            <a:br>
              <a:rPr lang="en-US" sz="1200" dirty="0" smtClean="0"/>
            </a:br>
            <a:r>
              <a:rPr lang="en-US" sz="1200" dirty="0" err="1" smtClean="0"/>
              <a:t>Feelin</a:t>
            </a:r>
            <a:r>
              <a:rPr lang="en-US" sz="1200" dirty="0" smtClean="0"/>
              <a:t>' alright </a:t>
            </a:r>
            <a:br>
              <a:rPr lang="en-US" sz="1200" dirty="0" smtClean="0"/>
            </a:br>
            <a:r>
              <a:rPr lang="en-US" sz="1200" dirty="0" smtClean="0"/>
              <a:t>I'll tell the world that you are,</a:t>
            </a:r>
            <a:br>
              <a:rPr lang="en-US" sz="1200" dirty="0" smtClean="0"/>
            </a:br>
            <a:r>
              <a:rPr lang="en-US" sz="1200" dirty="0" smtClean="0"/>
              <a:t>Down on your luck, you were </a:t>
            </a:r>
            <a:br>
              <a:rPr lang="en-US" sz="1200" dirty="0" smtClean="0"/>
            </a:br>
            <a:r>
              <a:rPr lang="en-US" sz="1200" dirty="0" smtClean="0"/>
              <a:t>One of the kind</a:t>
            </a:r>
            <a:br>
              <a:rPr lang="en-US" sz="1200" dirty="0" smtClean="0"/>
            </a:br>
            <a:r>
              <a:rPr lang="en-US" sz="1200" dirty="0" smtClean="0"/>
              <a:t>One who'd never give in</a:t>
            </a:r>
            <a:br>
              <a:rPr lang="en-US" sz="1200" dirty="0" smtClean="0"/>
            </a:br>
            <a:r>
              <a:rPr lang="en-US" sz="1200" dirty="0" smtClean="0"/>
              <a:t>Even when they put a price on your head</a:t>
            </a:r>
          </a:p>
          <a:p>
            <a:r>
              <a:rPr lang="en-US" sz="1200" dirty="0" smtClean="0"/>
              <a:t>Has anyone heard the tales you tell</a:t>
            </a:r>
            <a:br>
              <a:rPr lang="en-US" sz="1200" dirty="0" smtClean="0"/>
            </a:br>
            <a:r>
              <a:rPr lang="en-US" sz="1200" dirty="0" smtClean="0"/>
              <a:t>Or seen the scars you wear</a:t>
            </a:r>
            <a:br>
              <a:rPr lang="en-US" sz="1200" dirty="0" smtClean="0"/>
            </a:br>
            <a:r>
              <a:rPr lang="en-US" sz="1200" dirty="0" smtClean="0"/>
              <a:t>Did anyone speak up when you fell</a:t>
            </a:r>
            <a:br>
              <a:rPr lang="en-US" sz="1200" dirty="0" smtClean="0"/>
            </a:br>
            <a:r>
              <a:rPr lang="en-US" sz="1200" dirty="0" smtClean="0"/>
              <a:t>Does anybody care</a:t>
            </a:r>
          </a:p>
          <a:p>
            <a:r>
              <a:rPr lang="en-US" sz="1200" dirty="0" smtClean="0"/>
              <a:t>Rise again little fighter</a:t>
            </a:r>
            <a:br>
              <a:rPr lang="en-US" sz="1200" dirty="0" smtClean="0"/>
            </a:br>
            <a:r>
              <a:rPr lang="en-US" sz="1200" dirty="0" smtClean="0"/>
              <a:t>And let the world know the reason why </a:t>
            </a:r>
            <a:br>
              <a:rPr lang="en-US" sz="1200" dirty="0" smtClean="0"/>
            </a:br>
            <a:r>
              <a:rPr lang="en-US" sz="1200" dirty="0" smtClean="0"/>
              <a:t>Shine again little fighter</a:t>
            </a:r>
            <a:br>
              <a:rPr lang="en-US" sz="1200" dirty="0" smtClean="0"/>
            </a:br>
            <a:r>
              <a:rPr lang="en-US" sz="1200" dirty="0" smtClean="0"/>
              <a:t>And don't let '</a:t>
            </a:r>
            <a:r>
              <a:rPr lang="en-US" sz="1200" dirty="0" err="1" smtClean="0"/>
              <a:t>em</a:t>
            </a:r>
            <a:r>
              <a:rPr lang="en-US" sz="1200" dirty="0" smtClean="0"/>
              <a:t> end the things you do</a:t>
            </a:r>
          </a:p>
          <a:p>
            <a:r>
              <a:rPr lang="en-US" sz="1200" dirty="0" smtClean="0"/>
              <a:t>And you were one with a cause,</a:t>
            </a:r>
            <a:br>
              <a:rPr lang="en-US" sz="1200" dirty="0" smtClean="0"/>
            </a:br>
            <a:r>
              <a:rPr lang="en-US" sz="1200" dirty="0" smtClean="0"/>
              <a:t>And a reason to be</a:t>
            </a:r>
            <a:br>
              <a:rPr lang="en-US" sz="1200" dirty="0" smtClean="0"/>
            </a:br>
            <a:r>
              <a:rPr lang="en-US" sz="1200" dirty="0" smtClean="0"/>
              <a:t>You were a fighter for peace </a:t>
            </a:r>
            <a:br>
              <a:rPr lang="en-US" sz="1200" dirty="0" smtClean="0"/>
            </a:br>
            <a:r>
              <a:rPr lang="en-US" sz="1200" dirty="0" smtClean="0"/>
              <a:t>On this earth</a:t>
            </a:r>
            <a:br>
              <a:rPr lang="en-US" sz="1200" dirty="0" smtClean="0"/>
            </a:br>
            <a:r>
              <a:rPr lang="en-US" sz="1200" dirty="0" smtClean="0"/>
              <a:t>And you were never afraid</a:t>
            </a:r>
            <a:br>
              <a:rPr lang="en-US" sz="1200" dirty="0" smtClean="0"/>
            </a:br>
            <a:r>
              <a:rPr lang="en-US" sz="1200" dirty="0" smtClean="0"/>
              <a:t>You put your life on the line </a:t>
            </a:r>
            <a:br>
              <a:rPr lang="en-US" sz="1200" dirty="0" smtClean="0"/>
            </a:br>
            <a:r>
              <a:rPr lang="en-US" sz="1200" dirty="0" smtClean="0"/>
              <a:t>And you were always alone</a:t>
            </a:r>
            <a:br>
              <a:rPr lang="en-US" sz="1200" dirty="0" smtClean="0"/>
            </a:br>
            <a:r>
              <a:rPr lang="en-US" sz="1200" dirty="0" smtClean="0"/>
              <a:t>Out on the sea</a:t>
            </a:r>
          </a:p>
          <a:p>
            <a:r>
              <a:rPr lang="en-US" sz="1200" dirty="0" smtClean="0"/>
              <a:t>Without a weapon in your hand</a:t>
            </a:r>
            <a:br>
              <a:rPr lang="en-US" sz="1200" dirty="0" smtClean="0"/>
            </a:br>
            <a:r>
              <a:rPr lang="en-US" sz="1200" dirty="0" smtClean="0"/>
              <a:t>You came to fight a war</a:t>
            </a:r>
            <a:br>
              <a:rPr lang="en-US" sz="1200" dirty="0" smtClean="0"/>
            </a:br>
            <a:r>
              <a:rPr lang="en-US" sz="1200" dirty="0" smtClean="0"/>
              <a:t>They took your life, but didn't know</a:t>
            </a:r>
            <a:br>
              <a:rPr lang="en-US" sz="1200" dirty="0" smtClean="0"/>
            </a:br>
            <a:r>
              <a:rPr lang="en-US" sz="1200" dirty="0" smtClean="0"/>
              <a:t>That you would never die</a:t>
            </a:r>
          </a:p>
          <a:p>
            <a:r>
              <a:rPr lang="en-US" sz="1200" dirty="0" smtClean="0"/>
              <a:t>Rise again little fighter… </a:t>
            </a:r>
          </a:p>
          <a:p>
            <a:endParaRPr lang="fr-CA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Trouve la phrase </a:t>
            </a:r>
            <a:r>
              <a:rPr lang="fr-CA" smtClean="0"/>
              <a:t>en Anglais </a:t>
            </a:r>
            <a:r>
              <a:rPr lang="fr-CA" dirty="0" smtClean="0"/>
              <a:t>qui dit que ça devrait être un bateau </a:t>
            </a:r>
            <a:br>
              <a:rPr lang="fr-CA" dirty="0" smtClean="0"/>
            </a:br>
            <a:r>
              <a:rPr lang="fr-CA" dirty="0" smtClean="0"/>
              <a:t>And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were</a:t>
            </a:r>
            <a:r>
              <a:rPr lang="fr-CA" dirty="0" smtClean="0"/>
              <a:t> </a:t>
            </a:r>
            <a:r>
              <a:rPr lang="fr-CA" dirty="0" err="1" smtClean="0"/>
              <a:t>alone</a:t>
            </a:r>
            <a:r>
              <a:rPr lang="fr-CA" dirty="0" smtClean="0"/>
              <a:t> out on the </a:t>
            </a:r>
            <a:r>
              <a:rPr lang="fr-CA" dirty="0" err="1" smtClean="0"/>
              <a:t>sea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Trouve 2 phrase en Anglais qui prouve que ce bateau était pacifique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 WEAPON IN YOUR HAND</a:t>
            </a:r>
          </a:p>
          <a:p>
            <a:r>
              <a:rPr lang="en-US" dirty="0" smtClean="0"/>
              <a:t>YOU WERE A FIGHTER FOR PEACE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Qui chante la musique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Mike Tramp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Donne moi le nom du bateau qui ma inspirer de cette chanson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Pour qui travaillaient t’il?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Greenpeace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Qu’est t’il arriver dans la nuit du 10 juillet 1985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 y a eu une explosion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a fait cela?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L’agent des services secrets </a:t>
            </a:r>
            <a:r>
              <a:rPr lang="fr-CA" dirty="0" err="1" smtClean="0"/>
              <a:t>francais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travaillaient t’il?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François </a:t>
            </a:r>
            <a:r>
              <a:rPr lang="fr-CA" dirty="0" err="1" smtClean="0"/>
              <a:t>mitterand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124</Words>
  <Application>Microsoft Office PowerPoint</Application>
  <PresentationFormat>Affichage à l'écran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Projet c  Little fighter Par Alexis Poulin</vt:lpstr>
      <vt:lpstr>Trouve la phrase en Anglais qui dit que ça devrait être un bateau  And you were alone out on the sea</vt:lpstr>
      <vt:lpstr>Trouve 2 phrase en Anglais qui prouve que ce bateau était pacifique</vt:lpstr>
      <vt:lpstr>Qui chante la musique </vt:lpstr>
      <vt:lpstr>Donne moi le nom du bateau qui ma inspirer de cette chanson</vt:lpstr>
      <vt:lpstr>Pour qui travaillaient t’il? </vt:lpstr>
      <vt:lpstr>Qu’est t’il arriver dans la nuit du 10 juillet 1985</vt:lpstr>
      <vt:lpstr>Qui a fait cela?</vt:lpstr>
      <vt:lpstr>Pour qui travaillaient t’il?</vt:lpstr>
      <vt:lpstr>Quelle en fut la conséquence  </vt:lpstr>
      <vt:lpstr>Où ça s’est produit?</vt:lpstr>
      <vt:lpstr>Paroles little fighter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  Little fighter Par Alexis Poulin</dc:title>
  <dc:creator>CSBE</dc:creator>
  <cp:lastModifiedBy>CSBE</cp:lastModifiedBy>
  <cp:revision>4</cp:revision>
  <dcterms:created xsi:type="dcterms:W3CDTF">2019-11-29T14:01:22Z</dcterms:created>
  <dcterms:modified xsi:type="dcterms:W3CDTF">2020-01-31T17:26:10Z</dcterms:modified>
</cp:coreProperties>
</file>