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1C9BD-4978-4353-987D-C5F60B1BF51C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1F130-DB2B-404C-933D-CCABCEFAF93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ved=2ahUKEwj-1tz7gefkAhUE7J4KHfHgAZMQjRx6BAgBEAQ&amp;url=http%3A%2F%2Fwww.tva.ca%2Femissions%2Facademiesecrete%2Fascyclopedie%2F8727&amp;psig=AOvVaw1Dpb56qRfxDJZ3OMZHjQYz&amp;ust=156933053518535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ved=2ahUKEwiF87aQgufkAhURs54KHQa7BWIQjRx6BAgBEAQ&amp;url=https%3A%2F%2Fwww.civitatis.com%2Ffr%2Freykjavik%2Fsecret-lagoon-aurore-boreale%2F&amp;psig=AOvVaw0daUAWQoZv4CxgV2fqrVhC&amp;ust=15693305784206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11500" dirty="0" smtClean="0"/>
              <a:t>Mon projet</a:t>
            </a:r>
            <a:endParaRPr lang="fr-CA" sz="115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Phénomène observable la nuit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Étoile filante</a:t>
            </a:r>
            <a:endParaRPr lang="fr-CA" dirty="0"/>
          </a:p>
        </p:txBody>
      </p:sp>
      <p:pic>
        <p:nvPicPr>
          <p:cNvPr id="5122" name="Picture 2" descr="Résultats de recherche d'images pour « étoile filan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611" y="1684809"/>
            <a:ext cx="9186611" cy="5173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Aurore boréal</a:t>
            </a:r>
            <a:endParaRPr lang="fr-CA" dirty="0"/>
          </a:p>
        </p:txBody>
      </p:sp>
      <p:pic>
        <p:nvPicPr>
          <p:cNvPr id="1026" name="Picture 2" descr="Résultats de recherche d'images pour « aurore boréal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48767"/>
            <a:ext cx="8100392" cy="5409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 Province</a:t>
            </a:r>
            <a:endParaRPr lang="fr-CA" dirty="0"/>
          </a:p>
        </p:txBody>
      </p:sp>
      <p:pic>
        <p:nvPicPr>
          <p:cNvPr id="4098" name="Picture 2" descr="F:\site\info2_fichiers\provi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6170"/>
            <a:ext cx="7915350" cy="55118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Mrc</a:t>
            </a:r>
            <a:endParaRPr lang="fr-CA" dirty="0"/>
          </a:p>
        </p:txBody>
      </p:sp>
      <p:pic>
        <p:nvPicPr>
          <p:cNvPr id="3073" name="Picture 1" descr="F:\site\info2_fichiers\mr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8404"/>
            <a:ext cx="5172075" cy="5439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pic>
        <p:nvPicPr>
          <p:cNvPr id="2049" name="Picture 1" descr="F:\site\info2_fichiers\locali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388456"/>
            <a:ext cx="5811391" cy="5469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</Words>
  <Application>Microsoft Office PowerPoint</Application>
  <PresentationFormat>Affichage à l'écran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Mon projet</vt:lpstr>
      <vt:lpstr>Phénomène observable la nuit</vt:lpstr>
      <vt:lpstr>Étoile filante</vt:lpstr>
      <vt:lpstr>Aurore boréal</vt:lpstr>
      <vt:lpstr> Province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 observable la nuit</dc:title>
  <dc:creator>CSBE</dc:creator>
  <cp:lastModifiedBy>CSBE</cp:lastModifiedBy>
  <cp:revision>3</cp:revision>
  <dcterms:created xsi:type="dcterms:W3CDTF">2019-09-23T13:02:36Z</dcterms:created>
  <dcterms:modified xsi:type="dcterms:W3CDTF">2019-09-23T13:27:06Z</dcterms:modified>
</cp:coreProperties>
</file>