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04AB-697D-438E-B5F6-1AF04E581F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FF941-F280-421A-BF32-273584B8EE1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3" y="1340768"/>
            <a:ext cx="2843808" cy="184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CA" dirty="0" smtClean="0"/>
              <a:t>Plastiquage du 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fr-CA" dirty="0" smtClean="0"/>
              <a:t>Fait par Alexis Poulin</a:t>
            </a:r>
          </a:p>
          <a:p>
            <a:pPr algn="l"/>
            <a:r>
              <a:rPr lang="fr-CA" sz="1600" dirty="0" smtClean="0"/>
              <a:t>Où : Nouvelle-Zélande</a:t>
            </a:r>
          </a:p>
          <a:p>
            <a:pPr algn="l"/>
            <a:r>
              <a:rPr lang="fr-CA" sz="1600" dirty="0" smtClean="0"/>
              <a:t>Quand: 10 Juillet 1985</a:t>
            </a:r>
          </a:p>
          <a:p>
            <a:pPr algn="l"/>
            <a:r>
              <a:rPr lang="fr-CA" sz="1600" dirty="0" smtClean="0"/>
              <a:t>Quoi: explosion</a:t>
            </a:r>
          </a:p>
          <a:p>
            <a:pPr algn="l"/>
            <a:r>
              <a:rPr lang="fr-CA" sz="1600" dirty="0" smtClean="0"/>
              <a:t>Conséquence: Mort de </a:t>
            </a:r>
            <a:r>
              <a:rPr lang="fr-CA" sz="1600" dirty="0"/>
              <a:t>F</a:t>
            </a:r>
            <a:r>
              <a:rPr lang="fr-CA" sz="1600" dirty="0" smtClean="0"/>
              <a:t>ernando </a:t>
            </a:r>
            <a:r>
              <a:rPr lang="fr-CA" sz="1600" dirty="0" err="1" smtClean="0"/>
              <a:t>pereira</a:t>
            </a:r>
            <a:endParaRPr lang="fr-CA" sz="1600" dirty="0" smtClean="0"/>
          </a:p>
          <a:p>
            <a:pPr algn="l"/>
            <a:r>
              <a:rPr lang="fr-CA" sz="1600" dirty="0" smtClean="0"/>
              <a:t>Pourquoi est-il mort?:</a:t>
            </a:r>
          </a:p>
          <a:p>
            <a:pPr algn="l"/>
            <a:r>
              <a:rPr lang="fr-CA" sz="1600" dirty="0" smtClean="0"/>
              <a:t>Pays: France</a:t>
            </a:r>
          </a:p>
          <a:p>
            <a:pPr algn="l"/>
            <a:r>
              <a:rPr lang="fr-CA" sz="1600" dirty="0" smtClean="0"/>
              <a:t>Il voulait tester des armes nucléaires et Greenpeace voulait s’y interposer</a:t>
            </a:r>
          </a:p>
          <a:p>
            <a:pPr algn="l"/>
            <a:r>
              <a:rPr lang="fr-CA" sz="1600" dirty="0" smtClean="0"/>
              <a:t>PM 1: François </a:t>
            </a:r>
            <a:r>
              <a:rPr lang="fr-CA" sz="1600" dirty="0" err="1" smtClean="0"/>
              <a:t>Miterant</a:t>
            </a:r>
            <a:endParaRPr lang="fr-CA" sz="1600" dirty="0" smtClean="0"/>
          </a:p>
          <a:p>
            <a:pPr algn="l"/>
            <a:r>
              <a:rPr lang="fr-CA" sz="1600" dirty="0" smtClean="0"/>
              <a:t>PM 2: Laurent Fabius</a:t>
            </a:r>
          </a:p>
          <a:p>
            <a:pPr algn="l"/>
            <a:r>
              <a:rPr lang="fr-CA" sz="1600" dirty="0" smtClean="0"/>
              <a:t>Enquête: Démission de Laurent Fabius</a:t>
            </a:r>
          </a:p>
          <a:p>
            <a:pPr algn="l"/>
            <a:r>
              <a:rPr lang="fr-CA" sz="1600" dirty="0" smtClean="0"/>
              <a:t>Les services secret voulait aborder le navire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Plastiquage du rainbow warrior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Plastiquage du rainbow warrior</dc:title>
  <dc:creator>CSBE</dc:creator>
  <cp:lastModifiedBy>CSBE</cp:lastModifiedBy>
  <cp:revision>2</cp:revision>
  <dcterms:created xsi:type="dcterms:W3CDTF">2019-11-18T13:56:31Z</dcterms:created>
  <dcterms:modified xsi:type="dcterms:W3CDTF">2019-11-18T14:16:07Z</dcterms:modified>
</cp:coreProperties>
</file>