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A064-BC36-4B84-88C3-2EC222A32A3A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2443-B7A4-4DD4-9C63-1008C9F95F0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fr-CA" dirty="0" smtClean="0"/>
              <a:t>La fusée de Alexis Poulin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40760" cy="1705744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995936" y="2780928"/>
            <a:ext cx="1224136" cy="2880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851920" y="1484784"/>
            <a:ext cx="1512168" cy="129614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220072" y="4653136"/>
            <a:ext cx="792088" cy="129614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3203848" y="4653136"/>
            <a:ext cx="792089" cy="134076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2616989" y="3943851"/>
            <a:ext cx="39802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Alexis Poulin</a:t>
            </a:r>
            <a:endParaRPr lang="fr-FR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Nuage 8"/>
          <p:cNvSpPr/>
          <p:nvPr/>
        </p:nvSpPr>
        <p:spPr>
          <a:xfrm>
            <a:off x="1979712" y="6165304"/>
            <a:ext cx="4680520" cy="69269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Nuage 9"/>
          <p:cNvSpPr/>
          <p:nvPr/>
        </p:nvSpPr>
        <p:spPr>
          <a:xfrm>
            <a:off x="3779912" y="5733256"/>
            <a:ext cx="1440160" cy="72008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Alexis Poulin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Alexis Poulin</dc:title>
  <dc:creator>CSBE</dc:creator>
  <cp:lastModifiedBy>CSBE</cp:lastModifiedBy>
  <cp:revision>2</cp:revision>
  <dcterms:created xsi:type="dcterms:W3CDTF">2018-10-04T14:22:08Z</dcterms:created>
  <dcterms:modified xsi:type="dcterms:W3CDTF">2018-10-04T14:36:06Z</dcterms:modified>
</cp:coreProperties>
</file>