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44E"/>
    <a:srgbClr val="17283D"/>
    <a:srgbClr val="252E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5A094-54DF-4598-A881-FEA82502B844}" type="datetimeFigureOut">
              <a:rPr lang="fr-CA" smtClean="0"/>
              <a:t>2019-09-16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0E84A-98A3-4FB5-89F9-03523946FC6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fr-CA" sz="2800" dirty="0" smtClean="0"/>
          </a:p>
          <a:p>
            <a:r>
              <a:rPr lang="fr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Projet Bolide 2D</a:t>
            </a:r>
          </a:p>
          <a:p>
            <a:endParaRPr lang="fr-CA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Présenté à: Daniel Blais</a:t>
            </a:r>
          </a:p>
          <a:p>
            <a:endParaRPr lang="fr-C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Fait par: Denis </a:t>
            </a:r>
            <a:r>
              <a:rPr lang="fr-C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Proulx</a:t>
            </a:r>
            <a:endParaRPr lang="fr-CA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C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 septembre 2019</a:t>
            </a:r>
          </a:p>
          <a:p>
            <a:endParaRPr lang="fr-C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C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ÉSV</a:t>
            </a:r>
          </a:p>
          <a:p>
            <a:endParaRPr lang="fr-C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CA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C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C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C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lanc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08721"/>
            <a:ext cx="7620000" cy="50396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2123728" y="4077072"/>
            <a:ext cx="1008112" cy="1008112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5724128" y="4077072"/>
            <a:ext cx="1008112" cy="1008112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5724128" y="3573016"/>
            <a:ext cx="1008112" cy="504056"/>
          </a:xfrm>
          <a:prstGeom prst="rect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6732240" y="4005064"/>
            <a:ext cx="648072" cy="576064"/>
          </a:xfrm>
          <a:prstGeom prst="rect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2123728" y="3717032"/>
            <a:ext cx="1008112" cy="360040"/>
          </a:xfrm>
          <a:prstGeom prst="rect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1475656" y="4149080"/>
            <a:ext cx="648072" cy="648072"/>
          </a:xfrm>
          <a:prstGeom prst="rect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3131840" y="3645024"/>
            <a:ext cx="2592288" cy="1080120"/>
          </a:xfrm>
          <a:prstGeom prst="rect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6732240" y="3645024"/>
            <a:ext cx="504056" cy="360040"/>
          </a:xfrm>
          <a:prstGeom prst="rect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2843808" y="3645024"/>
            <a:ext cx="288032" cy="72008"/>
          </a:xfrm>
          <a:prstGeom prst="rect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Triangle rectangle 20"/>
          <p:cNvSpPr/>
          <p:nvPr/>
        </p:nvSpPr>
        <p:spPr>
          <a:xfrm rot="10800000">
            <a:off x="2771800" y="4077072"/>
            <a:ext cx="360040" cy="216024"/>
          </a:xfrm>
          <a:prstGeom prst="rtTriangle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Triangle rectangle 21"/>
          <p:cNvSpPr/>
          <p:nvPr/>
        </p:nvSpPr>
        <p:spPr>
          <a:xfrm rot="5400000">
            <a:off x="2195736" y="4005064"/>
            <a:ext cx="216024" cy="360040"/>
          </a:xfrm>
          <a:prstGeom prst="rtTriangle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Triangle rectangle 22"/>
          <p:cNvSpPr/>
          <p:nvPr/>
        </p:nvSpPr>
        <p:spPr>
          <a:xfrm rot="10800000">
            <a:off x="6444208" y="4077072"/>
            <a:ext cx="288032" cy="288032"/>
          </a:xfrm>
          <a:prstGeom prst="rtTriangle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Triangle rectangle 23"/>
          <p:cNvSpPr/>
          <p:nvPr/>
        </p:nvSpPr>
        <p:spPr>
          <a:xfrm rot="5400000">
            <a:off x="5724128" y="4077072"/>
            <a:ext cx="288032" cy="288032"/>
          </a:xfrm>
          <a:prstGeom prst="rtTriangle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4499992" y="2996952"/>
            <a:ext cx="1080120" cy="144016"/>
          </a:xfrm>
          <a:prstGeom prst="rect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Triangle rectangle 29"/>
          <p:cNvSpPr/>
          <p:nvPr/>
        </p:nvSpPr>
        <p:spPr>
          <a:xfrm>
            <a:off x="6732240" y="3284984"/>
            <a:ext cx="504056" cy="360040"/>
          </a:xfrm>
          <a:prstGeom prst="rtTriangle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Triangle rectangle 30"/>
          <p:cNvSpPr/>
          <p:nvPr/>
        </p:nvSpPr>
        <p:spPr>
          <a:xfrm rot="10800000">
            <a:off x="6876256" y="3356992"/>
            <a:ext cx="360040" cy="288032"/>
          </a:xfrm>
          <a:prstGeom prst="rtTriangle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Triangle rectangle 34"/>
          <p:cNvSpPr/>
          <p:nvPr/>
        </p:nvSpPr>
        <p:spPr>
          <a:xfrm rot="16200000">
            <a:off x="1583668" y="3609020"/>
            <a:ext cx="432048" cy="648072"/>
          </a:xfrm>
          <a:prstGeom prst="rtTriangle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Triangle rectangle 39"/>
          <p:cNvSpPr/>
          <p:nvPr/>
        </p:nvSpPr>
        <p:spPr>
          <a:xfrm>
            <a:off x="6084168" y="3212976"/>
            <a:ext cx="648072" cy="362714"/>
          </a:xfrm>
          <a:prstGeom prst="rtTriangle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Rectangle 40"/>
          <p:cNvSpPr/>
          <p:nvPr/>
        </p:nvSpPr>
        <p:spPr>
          <a:xfrm rot="1567233">
            <a:off x="6070727" y="3296989"/>
            <a:ext cx="734104" cy="109234"/>
          </a:xfrm>
          <a:prstGeom prst="rect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>
            <a:off x="5076056" y="3573016"/>
            <a:ext cx="648072" cy="72008"/>
          </a:xfrm>
          <a:prstGeom prst="rect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Triangle rectangle 43"/>
          <p:cNvSpPr/>
          <p:nvPr/>
        </p:nvSpPr>
        <p:spPr>
          <a:xfrm rot="5400000" flipV="1">
            <a:off x="5616116" y="2888940"/>
            <a:ext cx="288032" cy="648072"/>
          </a:xfrm>
          <a:prstGeom prst="rtTriangle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Triangle rectangle 46"/>
          <p:cNvSpPr/>
          <p:nvPr/>
        </p:nvSpPr>
        <p:spPr>
          <a:xfrm rot="16200000">
            <a:off x="3599892" y="3104964"/>
            <a:ext cx="360040" cy="72008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Rectangle 47"/>
          <p:cNvSpPr/>
          <p:nvPr/>
        </p:nvSpPr>
        <p:spPr>
          <a:xfrm>
            <a:off x="4139952" y="3212976"/>
            <a:ext cx="93610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Rectangle 48"/>
          <p:cNvSpPr/>
          <p:nvPr/>
        </p:nvSpPr>
        <p:spPr>
          <a:xfrm>
            <a:off x="5796136" y="3356992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5076056" y="3212976"/>
            <a:ext cx="720080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Rectangle 50"/>
          <p:cNvSpPr/>
          <p:nvPr/>
        </p:nvSpPr>
        <p:spPr>
          <a:xfrm>
            <a:off x="4283968" y="3140968"/>
            <a:ext cx="1368152" cy="720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Triangle rectangle 42"/>
          <p:cNvSpPr/>
          <p:nvPr/>
        </p:nvSpPr>
        <p:spPr>
          <a:xfrm rot="15888532">
            <a:off x="4068141" y="2796162"/>
            <a:ext cx="176768" cy="720080"/>
          </a:xfrm>
          <a:prstGeom prst="rtTriangle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Triangle rectangle 51"/>
          <p:cNvSpPr/>
          <p:nvPr/>
        </p:nvSpPr>
        <p:spPr>
          <a:xfrm rot="16200000" flipV="1">
            <a:off x="5674432" y="2974640"/>
            <a:ext cx="243408" cy="576064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Rectangle 52"/>
          <p:cNvSpPr/>
          <p:nvPr/>
        </p:nvSpPr>
        <p:spPr>
          <a:xfrm rot="19939983">
            <a:off x="3144272" y="3418409"/>
            <a:ext cx="1047927" cy="98592"/>
          </a:xfrm>
          <a:prstGeom prst="rect">
            <a:avLst/>
          </a:prstGeom>
          <a:solidFill>
            <a:srgbClr val="252EE7"/>
          </a:solidFill>
          <a:ln>
            <a:solidFill>
              <a:srgbClr val="252E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ZoneTexte 54"/>
          <p:cNvSpPr txBox="1"/>
          <p:nvPr/>
        </p:nvSpPr>
        <p:spPr>
          <a:xfrm>
            <a:off x="3707904" y="47971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Denis </a:t>
            </a:r>
            <a:r>
              <a:rPr lang="fr-CA" dirty="0" err="1" smtClean="0"/>
              <a:t>Proulx</a:t>
            </a:r>
            <a:endParaRPr lang="fr-CA" dirty="0"/>
          </a:p>
        </p:txBody>
      </p:sp>
      <p:sp>
        <p:nvSpPr>
          <p:cNvPr id="57" name="Rectangle 56"/>
          <p:cNvSpPr/>
          <p:nvPr/>
        </p:nvSpPr>
        <p:spPr>
          <a:xfrm rot="16200000">
            <a:off x="4752020" y="3320988"/>
            <a:ext cx="504056" cy="144016"/>
          </a:xfrm>
          <a:prstGeom prst="rect">
            <a:avLst/>
          </a:prstGeom>
          <a:solidFill>
            <a:srgbClr val="1E344E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9" name="Rectangle 58"/>
          <p:cNvSpPr/>
          <p:nvPr/>
        </p:nvSpPr>
        <p:spPr>
          <a:xfrm rot="16200000">
            <a:off x="4608004" y="3320988"/>
            <a:ext cx="504056" cy="144016"/>
          </a:xfrm>
          <a:prstGeom prst="rect">
            <a:avLst/>
          </a:prstGeom>
          <a:solidFill>
            <a:srgbClr val="1E344E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</Words>
  <Application>Microsoft Office PowerPoint</Application>
  <PresentationFormat>Affichage à l'écran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6</cp:revision>
  <dcterms:created xsi:type="dcterms:W3CDTF">2019-09-16T15:25:00Z</dcterms:created>
  <dcterms:modified xsi:type="dcterms:W3CDTF">2019-09-16T16:23:11Z</dcterms:modified>
</cp:coreProperties>
</file>