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3B51-6E7B-4584-A113-8AC016C3935F}" type="datetimeFigureOut">
              <a:rPr lang="fr-CA" smtClean="0"/>
              <a:pPr/>
              <a:t>2019-12-17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7E02-5958-44B2-9904-0FC7CB4C53E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3B51-6E7B-4584-A113-8AC016C3935F}" type="datetimeFigureOut">
              <a:rPr lang="fr-CA" smtClean="0"/>
              <a:pPr/>
              <a:t>2019-12-17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7E02-5958-44B2-9904-0FC7CB4C53E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3B51-6E7B-4584-A113-8AC016C3935F}" type="datetimeFigureOut">
              <a:rPr lang="fr-CA" smtClean="0"/>
              <a:pPr/>
              <a:t>2019-12-17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7E02-5958-44B2-9904-0FC7CB4C53E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3B51-6E7B-4584-A113-8AC016C3935F}" type="datetimeFigureOut">
              <a:rPr lang="fr-CA" smtClean="0"/>
              <a:pPr/>
              <a:t>2019-12-17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7E02-5958-44B2-9904-0FC7CB4C53E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3B51-6E7B-4584-A113-8AC016C3935F}" type="datetimeFigureOut">
              <a:rPr lang="fr-CA" smtClean="0"/>
              <a:pPr/>
              <a:t>2019-12-17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7E02-5958-44B2-9904-0FC7CB4C53E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3B51-6E7B-4584-A113-8AC016C3935F}" type="datetimeFigureOut">
              <a:rPr lang="fr-CA" smtClean="0"/>
              <a:pPr/>
              <a:t>2019-12-17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7E02-5958-44B2-9904-0FC7CB4C53E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3B51-6E7B-4584-A113-8AC016C3935F}" type="datetimeFigureOut">
              <a:rPr lang="fr-CA" smtClean="0"/>
              <a:pPr/>
              <a:t>2019-12-17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7E02-5958-44B2-9904-0FC7CB4C53E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3B51-6E7B-4584-A113-8AC016C3935F}" type="datetimeFigureOut">
              <a:rPr lang="fr-CA" smtClean="0"/>
              <a:pPr/>
              <a:t>2019-12-17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7E02-5958-44B2-9904-0FC7CB4C53E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3B51-6E7B-4584-A113-8AC016C3935F}" type="datetimeFigureOut">
              <a:rPr lang="fr-CA" smtClean="0"/>
              <a:pPr/>
              <a:t>2019-12-17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7E02-5958-44B2-9904-0FC7CB4C53E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3B51-6E7B-4584-A113-8AC016C3935F}" type="datetimeFigureOut">
              <a:rPr lang="fr-CA" smtClean="0"/>
              <a:pPr/>
              <a:t>2019-12-17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7E02-5958-44B2-9904-0FC7CB4C53E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3B51-6E7B-4584-A113-8AC016C3935F}" type="datetimeFigureOut">
              <a:rPr lang="fr-CA" smtClean="0"/>
              <a:pPr/>
              <a:t>2019-12-17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7E02-5958-44B2-9904-0FC7CB4C53E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93B51-6E7B-4584-A113-8AC016C3935F}" type="datetimeFigureOut">
              <a:rPr lang="fr-CA" smtClean="0"/>
              <a:pPr/>
              <a:t>2019-12-17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77E02-5958-44B2-9904-0FC7CB4C53E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fr-CA" dirty="0" smtClean="0"/>
              <a:t>Projet C Little Fighter fait par Denis </a:t>
            </a:r>
            <a:r>
              <a:rPr lang="fr-CA" dirty="0" err="1" smtClean="0"/>
              <a:t>Proulx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988840"/>
            <a:ext cx="9144000" cy="4869160"/>
          </a:xfrm>
        </p:spPr>
        <p:txBody>
          <a:bodyPr/>
          <a:lstStyle/>
          <a:p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Quelle en fût la conséquence?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/>
              <a:t>Mort d’un photographe</a:t>
            </a:r>
            <a:endParaRPr lang="fr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Où ça s’est produit?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/>
              <a:t>Nouvelle-Zélande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Trouve la phrase en anglais qui dit que ça devrait être un bateau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/>
              <a:t>AND YOU WERE ALWAYS ALONE OUT ON </a:t>
            </a:r>
            <a:r>
              <a:rPr lang="fr-CA" dirty="0" smtClean="0"/>
              <a:t>THE SEA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Trouve deux phrases qui montrent que tu étais pacifique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/>
              <a:t>WITHOUT A WEAPON IN YOUR HAND</a:t>
            </a:r>
          </a:p>
          <a:p>
            <a:pPr>
              <a:buNone/>
            </a:pPr>
            <a:r>
              <a:rPr lang="fr-CA" dirty="0" smtClean="0"/>
              <a:t>YOU WERE A FIGHTER FOR PEACE ON THIS EARTH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Qui chante cette chanson-là?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/>
              <a:t>White Lion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Donne-moi le nom du bateau qui a inspiré cette chanson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err="1" smtClean="0"/>
              <a:t>Rainbow</a:t>
            </a:r>
            <a:r>
              <a:rPr lang="fr-CA" dirty="0" smtClean="0"/>
              <a:t> </a:t>
            </a:r>
            <a:r>
              <a:rPr lang="fr-CA" dirty="0" err="1" smtClean="0"/>
              <a:t>Warrior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Pour qui travaillaient-ils?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/>
              <a:t>Green </a:t>
            </a:r>
            <a:r>
              <a:rPr lang="fr-CA" dirty="0" err="1" smtClean="0"/>
              <a:t>Peace</a:t>
            </a: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Qu’est-il arrivé dans la nuit du 10 juillet 1985?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/>
              <a:t>Explosion du bateau</a:t>
            </a:r>
            <a:endParaRPr lang="fr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Qui a fait cela?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/>
              <a:t>Agent des services secrets français</a:t>
            </a:r>
            <a:endParaRPr lang="fr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Pour qui travaillaient-ils?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/>
              <a:t>François </a:t>
            </a:r>
            <a:r>
              <a:rPr lang="fr-CA" dirty="0" err="1" smtClean="0"/>
              <a:t>Mittérand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123</Words>
  <Application>Microsoft Office PowerPoint</Application>
  <PresentationFormat>Affichage à l'écran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Projet C Little Fighter fait par Denis Proulx</vt:lpstr>
      <vt:lpstr>Trouve la phrase en anglais qui dit que ça devrait être un bateau</vt:lpstr>
      <vt:lpstr>Trouve deux phrases qui montrent que tu étais pacifique</vt:lpstr>
      <vt:lpstr>Qui chante cette chanson-là?</vt:lpstr>
      <vt:lpstr>Donne-moi le nom du bateau qui a inspiré cette chanson</vt:lpstr>
      <vt:lpstr>Pour qui travaillaient-ils?</vt:lpstr>
      <vt:lpstr>Qu’est-il arrivé dans la nuit du 10 juillet 1985?</vt:lpstr>
      <vt:lpstr>Qui a fait cela?</vt:lpstr>
      <vt:lpstr>Pour qui travaillaient-ils?</vt:lpstr>
      <vt:lpstr>Quelle en fût la conséquence?</vt:lpstr>
      <vt:lpstr>Où ça s’est produit?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C Little Fighter fait par Denis Proulx</dc:title>
  <dc:creator>CSBE</dc:creator>
  <cp:lastModifiedBy>CSBE</cp:lastModifiedBy>
  <cp:revision>4</cp:revision>
  <dcterms:created xsi:type="dcterms:W3CDTF">2019-11-29T14:01:32Z</dcterms:created>
  <dcterms:modified xsi:type="dcterms:W3CDTF">2019-12-17T20:37:57Z</dcterms:modified>
</cp:coreProperties>
</file>