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823D-5DFF-47F4-80AD-0A5EE8DC61B8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841F-9D7B-46F5-9B84-EF7B7FD3CBD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823D-5DFF-47F4-80AD-0A5EE8DC61B8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841F-9D7B-46F5-9B84-EF7B7FD3CBD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823D-5DFF-47F4-80AD-0A5EE8DC61B8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841F-9D7B-46F5-9B84-EF7B7FD3CBD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823D-5DFF-47F4-80AD-0A5EE8DC61B8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841F-9D7B-46F5-9B84-EF7B7FD3CBD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823D-5DFF-47F4-80AD-0A5EE8DC61B8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841F-9D7B-46F5-9B84-EF7B7FD3CBD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823D-5DFF-47F4-80AD-0A5EE8DC61B8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841F-9D7B-46F5-9B84-EF7B7FD3CBD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823D-5DFF-47F4-80AD-0A5EE8DC61B8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841F-9D7B-46F5-9B84-EF7B7FD3CBD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823D-5DFF-47F4-80AD-0A5EE8DC61B8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841F-9D7B-46F5-9B84-EF7B7FD3CBD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823D-5DFF-47F4-80AD-0A5EE8DC61B8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841F-9D7B-46F5-9B84-EF7B7FD3CBD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823D-5DFF-47F4-80AD-0A5EE8DC61B8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841F-9D7B-46F5-9B84-EF7B7FD3CBD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823D-5DFF-47F4-80AD-0A5EE8DC61B8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841F-9D7B-46F5-9B84-EF7B7FD3CBD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4823D-5DFF-47F4-80AD-0A5EE8DC61B8}" type="datetimeFigureOut">
              <a:rPr lang="fr-CA" smtClean="0"/>
              <a:t>2019-09-23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F841F-9D7B-46F5-9B84-EF7B7FD3CBDD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88641"/>
            <a:ext cx="7772400" cy="936104"/>
          </a:xfrm>
        </p:spPr>
        <p:txBody>
          <a:bodyPr>
            <a:normAutofit/>
          </a:bodyPr>
          <a:lstStyle/>
          <a:p>
            <a:r>
              <a:rPr lang="fr-CA" sz="2800" dirty="0" smtClean="0"/>
              <a:t>Phénomènes observables la nuit</a:t>
            </a:r>
            <a:endParaRPr lang="fr-CA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Étoiles filantes</a:t>
            </a:r>
            <a:endParaRPr lang="fr-CA" dirty="0"/>
          </a:p>
        </p:txBody>
      </p:sp>
      <p:pic>
        <p:nvPicPr>
          <p:cNvPr id="6" name="Espace réservé du contenu 5" descr="etoile_filant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2564904"/>
            <a:ext cx="5234146" cy="324517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Aurores boréales</a:t>
            </a:r>
            <a:endParaRPr lang="fr-CA" dirty="0"/>
          </a:p>
        </p:txBody>
      </p:sp>
      <p:pic>
        <p:nvPicPr>
          <p:cNvPr id="4" name="Image 3" descr="aurore_boréa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132856"/>
            <a:ext cx="6156176" cy="410616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Province</a:t>
            </a:r>
            <a:endParaRPr lang="fr-CA" dirty="0"/>
          </a:p>
        </p:txBody>
      </p:sp>
      <p:pic>
        <p:nvPicPr>
          <p:cNvPr id="4" name="Image 3" descr="provin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1916832"/>
            <a:ext cx="5472608" cy="405818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Mrc</a:t>
            </a:r>
            <a:endParaRPr lang="fr-CA" dirty="0"/>
          </a:p>
        </p:txBody>
      </p:sp>
      <p:pic>
        <p:nvPicPr>
          <p:cNvPr id="4" name="Image 3" descr="mr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1628800"/>
            <a:ext cx="3889226" cy="502492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Localité</a:t>
            </a:r>
            <a:endParaRPr lang="fr-CA" dirty="0"/>
          </a:p>
        </p:txBody>
      </p:sp>
      <p:pic>
        <p:nvPicPr>
          <p:cNvPr id="4" name="Image 3" descr="localité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2204864"/>
            <a:ext cx="5557614" cy="41709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11</Words>
  <Application>Microsoft Office PowerPoint</Application>
  <PresentationFormat>Affichage à l'écran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Phénomènes observables la nuit</vt:lpstr>
      <vt:lpstr>Étoiles filantes</vt:lpstr>
      <vt:lpstr>Aurores boréales</vt:lpstr>
      <vt:lpstr>Province</vt:lpstr>
      <vt:lpstr>Mrc</vt:lpstr>
      <vt:lpstr>Localité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Phénomènes observables la nuit</dc:title>
  <dc:creator>CSBE</dc:creator>
  <cp:lastModifiedBy>CSBE</cp:lastModifiedBy>
  <cp:revision>5</cp:revision>
  <dcterms:created xsi:type="dcterms:W3CDTF">2019-09-23T12:59:16Z</dcterms:created>
  <dcterms:modified xsi:type="dcterms:W3CDTF">2019-09-23T13:38:06Z</dcterms:modified>
</cp:coreProperties>
</file>