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4D31-86B2-408A-974A-73FD184CBD35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69C6-436C-48DE-9D67-40C789B675C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ved=&amp;url=https://www.spotern.com/fr/spot/tv/les-simpson/75444/la-replique-de-la-maison-de-la-famille-simpson-a-henderson-nevada-etats-unis-dans-les-simpson&amp;psig=AOvVaw2IbmqgNEQCBAz1uUz1CIVZ&amp;ust=157512503004864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fr-CA" dirty="0" smtClean="0"/>
              <a:t>Projet G fait par Denis </a:t>
            </a:r>
            <a:r>
              <a:rPr lang="fr-CA" dirty="0" err="1" smtClean="0"/>
              <a:t>Proulx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RÃ©sultats de recherche d'images pour Â«Â maggie simpson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052736"/>
            <a:ext cx="3343275" cy="48768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79712" y="3573016"/>
            <a:ext cx="4896544" cy="2736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444208" y="476672"/>
            <a:ext cx="2699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err="1" smtClean="0"/>
              <a:t>I’ll</a:t>
            </a:r>
            <a:r>
              <a:rPr lang="fr-CA" sz="3200" dirty="0" smtClean="0"/>
              <a:t> </a:t>
            </a:r>
            <a:r>
              <a:rPr lang="fr-CA" sz="3200" dirty="0" err="1" smtClean="0"/>
              <a:t>be</a:t>
            </a:r>
            <a:r>
              <a:rPr lang="fr-CA" sz="3200" dirty="0" smtClean="0"/>
              <a:t> </a:t>
            </a:r>
            <a:r>
              <a:rPr lang="fr-CA" sz="3200" dirty="0" err="1" smtClean="0"/>
              <a:t>watching</a:t>
            </a:r>
            <a:r>
              <a:rPr lang="fr-CA" sz="3200" dirty="0" smtClean="0"/>
              <a:t> you</a:t>
            </a:r>
            <a:endParaRPr lang="fr-CA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RÃ©sultats de recherche d'images pour Â«Â maggie simpson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24744"/>
            <a:ext cx="3343275" cy="48768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27784" y="3356992"/>
            <a:ext cx="4464496" cy="3096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6660232" y="620688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O you </a:t>
            </a:r>
            <a:r>
              <a:rPr lang="fr-CA" sz="3200" dirty="0" err="1" smtClean="0"/>
              <a:t>can’t</a:t>
            </a:r>
            <a:r>
              <a:rPr lang="fr-CA" sz="3200" dirty="0" smtClean="0"/>
              <a:t> </a:t>
            </a:r>
            <a:r>
              <a:rPr lang="fr-CA" sz="3200" dirty="0" err="1" smtClean="0"/>
              <a:t>see</a:t>
            </a:r>
            <a:r>
              <a:rPr lang="fr-CA" sz="3200" dirty="0" smtClean="0"/>
              <a:t> me</a:t>
            </a:r>
            <a:endParaRPr lang="fr-CA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aggie_lar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-28497"/>
            <a:ext cx="5796136" cy="688649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524328" y="0"/>
            <a:ext cx="1619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You </a:t>
            </a:r>
            <a:r>
              <a:rPr lang="fr-CA" sz="3200" dirty="0" err="1" smtClean="0"/>
              <a:t>belong</a:t>
            </a:r>
            <a:r>
              <a:rPr lang="fr-CA" sz="3200" dirty="0" smtClean="0"/>
              <a:t> to me</a:t>
            </a:r>
            <a:endParaRPr lang="fr-CA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pringfie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1970" cy="6858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707904" y="6926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Every </a:t>
            </a:r>
            <a:r>
              <a:rPr lang="fr-CA" dirty="0" err="1" smtClean="0"/>
              <a:t>breath</a:t>
            </a:r>
            <a:r>
              <a:rPr lang="fr-CA" dirty="0" smtClean="0"/>
              <a:t> you </a:t>
            </a:r>
            <a:r>
              <a:rPr lang="fr-CA" dirty="0" err="1" smtClean="0"/>
              <a:t>take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ésultats de recherche d'images pour « maison simpso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58199" cy="6858001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123728" y="20608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Every move you make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agg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0"/>
            <a:ext cx="5976664" cy="684979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164288" y="548680"/>
            <a:ext cx="16561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Every bond you break</a:t>
            </a:r>
            <a:endParaRPr lang="fr-C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aggi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0489"/>
            <a:ext cx="6156176" cy="684751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596336" y="0"/>
            <a:ext cx="154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err="1" smtClean="0"/>
              <a:t>I’ll</a:t>
            </a:r>
            <a:r>
              <a:rPr lang="fr-CA" sz="3200" dirty="0" smtClean="0"/>
              <a:t> </a:t>
            </a:r>
            <a:r>
              <a:rPr lang="fr-CA" sz="3200" dirty="0" err="1" smtClean="0"/>
              <a:t>be</a:t>
            </a:r>
            <a:r>
              <a:rPr lang="fr-CA" sz="3200" dirty="0" smtClean="0"/>
              <a:t> </a:t>
            </a:r>
            <a:r>
              <a:rPr lang="fr-CA" sz="3200" dirty="0" err="1" smtClean="0"/>
              <a:t>watching</a:t>
            </a:r>
            <a:r>
              <a:rPr lang="fr-CA" sz="3200" dirty="0" smtClean="0"/>
              <a:t> you</a:t>
            </a:r>
            <a:endParaRPr lang="fr-CA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aggie_lar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-28497"/>
            <a:ext cx="5796136" cy="688649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524328" y="0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Every single </a:t>
            </a:r>
            <a:r>
              <a:rPr lang="fr-CA" sz="3200" dirty="0" err="1" smtClean="0"/>
              <a:t>day</a:t>
            </a:r>
            <a:endParaRPr lang="fr-CA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Ã©sultats de recherche d'images pour Â«Â maggie simpson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124744"/>
            <a:ext cx="3343275" cy="4876801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6876256" y="476672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Every </a:t>
            </a:r>
            <a:r>
              <a:rPr lang="fr-CA" sz="3200" dirty="0" err="1" smtClean="0"/>
              <a:t>word</a:t>
            </a:r>
            <a:r>
              <a:rPr lang="fr-CA" sz="3200" dirty="0" smtClean="0"/>
              <a:t> you </a:t>
            </a:r>
            <a:r>
              <a:rPr lang="fr-CA" sz="3200" dirty="0" err="1" smtClean="0"/>
              <a:t>say</a:t>
            </a:r>
            <a:endParaRPr lang="fr-CA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Ã©sultats de recherche d'images pour Â«Â maggie simpson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980728"/>
            <a:ext cx="3343275" cy="48768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4725144"/>
            <a:ext cx="504056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ZoneTexte 3"/>
          <p:cNvSpPr txBox="1"/>
          <p:nvPr/>
        </p:nvSpPr>
        <p:spPr>
          <a:xfrm>
            <a:off x="6228184" y="548680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Every </a:t>
            </a:r>
            <a:r>
              <a:rPr lang="fr-CA" sz="3200" dirty="0" err="1" smtClean="0"/>
              <a:t>game</a:t>
            </a:r>
            <a:r>
              <a:rPr lang="fr-CA" sz="3200" dirty="0" smtClean="0"/>
              <a:t> you </a:t>
            </a:r>
            <a:r>
              <a:rPr lang="fr-CA" sz="3200" dirty="0" err="1" smtClean="0"/>
              <a:t>play</a:t>
            </a:r>
            <a:endParaRPr lang="fr-CA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Ã©sultats de recherche d'images pour Â«Â maggie simpson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908720"/>
            <a:ext cx="3343275" cy="48768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7704" y="4221088"/>
            <a:ext cx="6192688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6516216" y="548680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Every night you </a:t>
            </a:r>
            <a:r>
              <a:rPr lang="fr-CA" sz="3200" dirty="0" err="1" smtClean="0"/>
              <a:t>stay</a:t>
            </a:r>
            <a:endParaRPr lang="fr-CA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</Words>
  <Application>Microsoft Office PowerPoint</Application>
  <PresentationFormat>Affichage à l'écran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Projet G fait par Denis Proulx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G fait par Denis Proulx</dc:title>
  <dc:creator>CSBE</dc:creator>
  <cp:lastModifiedBy>CSBE</cp:lastModifiedBy>
  <cp:revision>6</cp:revision>
  <dcterms:created xsi:type="dcterms:W3CDTF">2019-11-29T14:36:00Z</dcterms:created>
  <dcterms:modified xsi:type="dcterms:W3CDTF">2020-01-31T16:59:47Z</dcterms:modified>
</cp:coreProperties>
</file>