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1C85-B39C-4EBE-B459-A60B6F4CF288}" type="datetimeFigureOut">
              <a:rPr lang="fr-CA" smtClean="0"/>
              <a:pPr/>
              <a:t>2020-02-14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549C-3D9C-45C4-819A-64473504A4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1C85-B39C-4EBE-B459-A60B6F4CF288}" type="datetimeFigureOut">
              <a:rPr lang="fr-CA" smtClean="0"/>
              <a:pPr/>
              <a:t>2020-02-14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549C-3D9C-45C4-819A-64473504A4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1C85-B39C-4EBE-B459-A60B6F4CF288}" type="datetimeFigureOut">
              <a:rPr lang="fr-CA" smtClean="0"/>
              <a:pPr/>
              <a:t>2020-02-14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549C-3D9C-45C4-819A-64473504A4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1C85-B39C-4EBE-B459-A60B6F4CF288}" type="datetimeFigureOut">
              <a:rPr lang="fr-CA" smtClean="0"/>
              <a:pPr/>
              <a:t>2020-02-14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549C-3D9C-45C4-819A-64473504A4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1C85-B39C-4EBE-B459-A60B6F4CF288}" type="datetimeFigureOut">
              <a:rPr lang="fr-CA" smtClean="0"/>
              <a:pPr/>
              <a:t>2020-02-14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549C-3D9C-45C4-819A-64473504A4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1C85-B39C-4EBE-B459-A60B6F4CF288}" type="datetimeFigureOut">
              <a:rPr lang="fr-CA" smtClean="0"/>
              <a:pPr/>
              <a:t>2020-02-14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549C-3D9C-45C4-819A-64473504A4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1C85-B39C-4EBE-B459-A60B6F4CF288}" type="datetimeFigureOut">
              <a:rPr lang="fr-CA" smtClean="0"/>
              <a:pPr/>
              <a:t>2020-02-14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549C-3D9C-45C4-819A-64473504A4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1C85-B39C-4EBE-B459-A60B6F4CF288}" type="datetimeFigureOut">
              <a:rPr lang="fr-CA" smtClean="0"/>
              <a:pPr/>
              <a:t>2020-02-14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549C-3D9C-45C4-819A-64473504A4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1C85-B39C-4EBE-B459-A60B6F4CF288}" type="datetimeFigureOut">
              <a:rPr lang="fr-CA" smtClean="0"/>
              <a:pPr/>
              <a:t>2020-02-14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549C-3D9C-45C4-819A-64473504A4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1C85-B39C-4EBE-B459-A60B6F4CF288}" type="datetimeFigureOut">
              <a:rPr lang="fr-CA" smtClean="0"/>
              <a:pPr/>
              <a:t>2020-02-14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549C-3D9C-45C4-819A-64473504A4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1C85-B39C-4EBE-B459-A60B6F4CF288}" type="datetimeFigureOut">
              <a:rPr lang="fr-CA" smtClean="0"/>
              <a:pPr/>
              <a:t>2020-02-14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549C-3D9C-45C4-819A-64473504A4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1C85-B39C-4EBE-B459-A60B6F4CF288}" type="datetimeFigureOut">
              <a:rPr lang="fr-CA" smtClean="0"/>
              <a:pPr/>
              <a:t>2020-02-14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1549C-3D9C-45C4-819A-64473504A4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936104"/>
          </a:xfrm>
        </p:spPr>
        <p:txBody>
          <a:bodyPr/>
          <a:lstStyle/>
          <a:p>
            <a:r>
              <a:rPr lang="fr-CA" dirty="0" smtClean="0"/>
              <a:t>Alfred Wegener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algn="l"/>
            <a:r>
              <a:rPr lang="fr-CA" sz="2400" dirty="0" smtClean="0">
                <a:solidFill>
                  <a:srgbClr val="00B050"/>
                </a:solidFill>
              </a:rPr>
              <a:t>Nom: </a:t>
            </a:r>
            <a:r>
              <a:rPr lang="fr-CA" sz="2400" dirty="0" smtClean="0">
                <a:solidFill>
                  <a:srgbClr val="00B050"/>
                </a:solidFill>
              </a:rPr>
              <a:t>Wegener</a:t>
            </a:r>
            <a:endParaRPr lang="fr-CA" sz="2400" dirty="0" smtClean="0">
              <a:solidFill>
                <a:srgbClr val="00B050"/>
              </a:solidFill>
            </a:endParaRPr>
          </a:p>
          <a:p>
            <a:pPr algn="l"/>
            <a:r>
              <a:rPr lang="fr-CA" sz="2400" dirty="0" smtClean="0">
                <a:solidFill>
                  <a:srgbClr val="00B050"/>
                </a:solidFill>
              </a:rPr>
              <a:t>Nom complet: Alfred Wegener</a:t>
            </a:r>
          </a:p>
          <a:p>
            <a:pPr algn="l"/>
            <a:r>
              <a:rPr lang="fr-CA" sz="2400" dirty="0" smtClean="0">
                <a:solidFill>
                  <a:srgbClr val="00B050"/>
                </a:solidFill>
              </a:rPr>
              <a:t>Nationalité: Allemagne (Berlin)</a:t>
            </a:r>
          </a:p>
          <a:p>
            <a:pPr algn="l"/>
            <a:r>
              <a:rPr lang="fr-CA" sz="2400" dirty="0" smtClean="0">
                <a:solidFill>
                  <a:srgbClr val="00B050"/>
                </a:solidFill>
              </a:rPr>
              <a:t>Période de temps: 1</a:t>
            </a:r>
            <a:r>
              <a:rPr lang="fr-CA" sz="2400" baseline="30000" dirty="0" smtClean="0">
                <a:solidFill>
                  <a:srgbClr val="00B050"/>
                </a:solidFill>
              </a:rPr>
              <a:t>er</a:t>
            </a:r>
            <a:r>
              <a:rPr lang="fr-CA" sz="2400" dirty="0" smtClean="0">
                <a:solidFill>
                  <a:srgbClr val="00B050"/>
                </a:solidFill>
              </a:rPr>
              <a:t> Novembre 1880 à Novembre 1930</a:t>
            </a:r>
          </a:p>
          <a:p>
            <a:pPr algn="l"/>
            <a:r>
              <a:rPr lang="fr-CA" sz="2400" dirty="0" smtClean="0">
                <a:solidFill>
                  <a:srgbClr val="00B050"/>
                </a:solidFill>
              </a:rPr>
              <a:t>Théorie: Dérive des continents, 1912</a:t>
            </a:r>
          </a:p>
          <a:p>
            <a:pPr algn="l"/>
            <a:endParaRPr lang="fr-CA" sz="2400" dirty="0">
              <a:solidFill>
                <a:srgbClr val="00B050"/>
              </a:solidFill>
            </a:endParaRPr>
          </a:p>
        </p:txBody>
      </p:sp>
      <p:sp>
        <p:nvSpPr>
          <p:cNvPr id="1026" name="AutoShape 2" descr="Résultat de recherche d'images pour &quot;dérive des continent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8" name="AutoShape 4" descr="Résultat de recherche d'images pour &quot;dérive des continent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0" name="AutoShape 6" descr="Résultat de recherche d'images pour &quot;dérive des continent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32" name="AutoShape 8" descr="Résultat de recherche d'images pour &quot;dérive des continent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8" name="Image 7" descr="pangé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01926" y="4365104"/>
            <a:ext cx="4442074" cy="2492896"/>
          </a:xfrm>
          <a:prstGeom prst="rect">
            <a:avLst/>
          </a:prstGeom>
        </p:spPr>
      </p:pic>
      <p:pic>
        <p:nvPicPr>
          <p:cNvPr id="9" name="Image 8" descr="wege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0"/>
            <a:ext cx="2339752" cy="2732757"/>
          </a:xfrm>
          <a:prstGeom prst="rect">
            <a:avLst/>
          </a:prstGeom>
        </p:spPr>
      </p:pic>
      <p:pic>
        <p:nvPicPr>
          <p:cNvPr id="1034" name="Picture 10" descr="Résultat de recherche d'images pour &quot;drapeau allemagne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10136"/>
            <a:ext cx="3347864" cy="3347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Alfred Wegener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Wegener</dc:title>
  <dc:creator>CSBE</dc:creator>
  <cp:lastModifiedBy>CSBE</cp:lastModifiedBy>
  <cp:revision>2</cp:revision>
  <dcterms:created xsi:type="dcterms:W3CDTF">2020-01-09T16:04:13Z</dcterms:created>
  <dcterms:modified xsi:type="dcterms:W3CDTF">2020-02-14T16:43:43Z</dcterms:modified>
</cp:coreProperties>
</file>