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0FAA-6C14-4B39-B421-2C77298D0E5C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36D5-A37B-4349-B1AA-499E121FD90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0FAA-6C14-4B39-B421-2C77298D0E5C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36D5-A37B-4349-B1AA-499E121FD90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0FAA-6C14-4B39-B421-2C77298D0E5C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36D5-A37B-4349-B1AA-499E121FD90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0FAA-6C14-4B39-B421-2C77298D0E5C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36D5-A37B-4349-B1AA-499E121FD90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0FAA-6C14-4B39-B421-2C77298D0E5C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36D5-A37B-4349-B1AA-499E121FD90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0FAA-6C14-4B39-B421-2C77298D0E5C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36D5-A37B-4349-B1AA-499E121FD90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0FAA-6C14-4B39-B421-2C77298D0E5C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36D5-A37B-4349-B1AA-499E121FD90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0FAA-6C14-4B39-B421-2C77298D0E5C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36D5-A37B-4349-B1AA-499E121FD90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0FAA-6C14-4B39-B421-2C77298D0E5C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36D5-A37B-4349-B1AA-499E121FD90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0FAA-6C14-4B39-B421-2C77298D0E5C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36D5-A37B-4349-B1AA-499E121FD90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0FAA-6C14-4B39-B421-2C77298D0E5C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36D5-A37B-4349-B1AA-499E121FD90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40FAA-6C14-4B39-B421-2C77298D0E5C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C36D5-A37B-4349-B1AA-499E121FD905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131840" y="908720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Little fighter par Philippe</a:t>
            </a:r>
            <a:endParaRPr lang="fr-CA" dirty="0"/>
          </a:p>
        </p:txBody>
      </p:sp>
      <p:sp>
        <p:nvSpPr>
          <p:cNvPr id="6" name="ZoneTexte 5"/>
          <p:cNvSpPr txBox="1"/>
          <p:nvPr/>
        </p:nvSpPr>
        <p:spPr>
          <a:xfrm>
            <a:off x="3131840" y="188640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Projet c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99592" y="476672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Quelle en fût la conséquence ?</a:t>
            </a:r>
          </a:p>
          <a:p>
            <a:r>
              <a:rPr lang="fr-CA" dirty="0" smtClean="0"/>
              <a:t>9.Mort Fernando Pereira</a:t>
            </a:r>
            <a:endParaRPr lang="fr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39552" y="404664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Où sa c’est produit</a:t>
            </a:r>
          </a:p>
          <a:p>
            <a:r>
              <a:rPr lang="fr-CA" dirty="0" smtClean="0"/>
              <a:t>10. Nouvelle-Zélande </a:t>
            </a:r>
            <a:endParaRPr lang="fr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27584" y="836712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1.And </a:t>
            </a:r>
            <a:r>
              <a:rPr lang="fr-CA" dirty="0" err="1" smtClean="0"/>
              <a:t>you</a:t>
            </a:r>
            <a:r>
              <a:rPr lang="fr-CA" dirty="0" smtClean="0"/>
              <a:t> </a:t>
            </a:r>
            <a:r>
              <a:rPr lang="fr-CA" dirty="0" err="1" smtClean="0"/>
              <a:t>were</a:t>
            </a:r>
            <a:r>
              <a:rPr lang="fr-CA" dirty="0" smtClean="0"/>
              <a:t> </a:t>
            </a:r>
            <a:r>
              <a:rPr lang="fr-CA" dirty="0" err="1" smtClean="0"/>
              <a:t>always</a:t>
            </a:r>
            <a:r>
              <a:rPr lang="fr-CA" dirty="0" smtClean="0"/>
              <a:t> </a:t>
            </a:r>
            <a:r>
              <a:rPr lang="fr-CA" dirty="0" err="1" smtClean="0"/>
              <a:t>alone</a:t>
            </a:r>
            <a:r>
              <a:rPr lang="fr-CA" dirty="0" smtClean="0"/>
              <a:t> the </a:t>
            </a:r>
            <a:r>
              <a:rPr lang="fr-CA" dirty="0" err="1" smtClean="0"/>
              <a:t>sea</a:t>
            </a:r>
            <a:endParaRPr lang="fr-CA" dirty="0" smtClean="0"/>
          </a:p>
          <a:p>
            <a:endParaRPr lang="fr-CA" dirty="0"/>
          </a:p>
        </p:txBody>
      </p:sp>
      <p:sp>
        <p:nvSpPr>
          <p:cNvPr id="3" name="ZoneTexte 2"/>
          <p:cNvSpPr txBox="1"/>
          <p:nvPr/>
        </p:nvSpPr>
        <p:spPr>
          <a:xfrm>
            <a:off x="899592" y="260648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Trouve la phrase en anglais qui dit que ca devrait être un bateau</a:t>
            </a: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44644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Trouve deux phrases en anglais qui dit que tu étais pacifique</a:t>
            </a:r>
          </a:p>
          <a:p>
            <a:r>
              <a:rPr lang="fr-CA" dirty="0" smtClean="0"/>
              <a:t>2.</a:t>
            </a:r>
            <a:r>
              <a:rPr lang="fr-CA" dirty="0" err="1" smtClean="0"/>
              <a:t>Without</a:t>
            </a:r>
            <a:r>
              <a:rPr lang="fr-CA" dirty="0" smtClean="0"/>
              <a:t> a </a:t>
            </a:r>
            <a:r>
              <a:rPr lang="fr-CA" dirty="0" err="1" smtClean="0"/>
              <a:t>weapon</a:t>
            </a:r>
            <a:r>
              <a:rPr lang="fr-CA" dirty="0" smtClean="0"/>
              <a:t> in </a:t>
            </a:r>
            <a:r>
              <a:rPr lang="fr-CA" dirty="0" err="1" smtClean="0"/>
              <a:t>your</a:t>
            </a:r>
            <a:r>
              <a:rPr lang="fr-CA" dirty="0" smtClean="0"/>
              <a:t> hand</a:t>
            </a:r>
          </a:p>
          <a:p>
            <a:r>
              <a:rPr lang="fr-CA" dirty="0" smtClean="0"/>
              <a:t>You </a:t>
            </a:r>
            <a:r>
              <a:rPr lang="fr-CA" dirty="0" err="1" smtClean="0"/>
              <a:t>were</a:t>
            </a:r>
            <a:r>
              <a:rPr lang="fr-CA" dirty="0" smtClean="0"/>
              <a:t> a fighter for </a:t>
            </a:r>
            <a:r>
              <a:rPr lang="fr-CA" dirty="0" err="1" smtClean="0"/>
              <a:t>peace</a:t>
            </a:r>
            <a:endParaRPr lang="fr-CA" dirty="0" smtClean="0"/>
          </a:p>
          <a:p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332656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Qui chante cette chanson là ?</a:t>
            </a:r>
          </a:p>
          <a:p>
            <a:r>
              <a:rPr lang="fr-CA" dirty="0" smtClean="0"/>
              <a:t>3.Mike Champ</a:t>
            </a:r>
            <a:endParaRPr lang="fr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27584" y="404664"/>
            <a:ext cx="5976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Donne-moi le nom du bateau qui m’a inspirer de cette chanson ?</a:t>
            </a:r>
          </a:p>
          <a:p>
            <a:r>
              <a:rPr lang="fr-CA" dirty="0" smtClean="0"/>
              <a:t>4.</a:t>
            </a:r>
            <a:r>
              <a:rPr lang="fr-CA" dirty="0" err="1" smtClean="0"/>
              <a:t>Rainbow</a:t>
            </a:r>
            <a:r>
              <a:rPr lang="fr-CA" dirty="0" smtClean="0"/>
              <a:t> </a:t>
            </a:r>
            <a:r>
              <a:rPr lang="fr-CA" dirty="0" err="1" smtClean="0"/>
              <a:t>warrior</a:t>
            </a:r>
            <a:endParaRPr lang="fr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27584" y="332656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Pour qui travaillent-t-ils ?</a:t>
            </a:r>
          </a:p>
          <a:p>
            <a:r>
              <a:rPr lang="fr-CA" dirty="0" smtClean="0"/>
              <a:t>5.Green </a:t>
            </a:r>
            <a:r>
              <a:rPr lang="fr-CA" dirty="0" err="1" smtClean="0"/>
              <a:t>Peace</a:t>
            </a:r>
            <a:endParaRPr lang="fr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5536" y="476672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Qu’a </a:t>
            </a:r>
            <a:r>
              <a:rPr lang="fr-CA" dirty="0" err="1" smtClean="0"/>
              <a:t>til</a:t>
            </a:r>
            <a:r>
              <a:rPr lang="fr-CA" dirty="0" smtClean="0"/>
              <a:t> arriver dans la nuit du 10 juillet 1985 ?</a:t>
            </a:r>
          </a:p>
          <a:p>
            <a:r>
              <a:rPr lang="fr-CA" dirty="0" smtClean="0"/>
              <a:t>6-Explosion du bateau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83568" y="404664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Qui a fait cela ?</a:t>
            </a:r>
          </a:p>
          <a:p>
            <a:r>
              <a:rPr lang="fr-CA" dirty="0" smtClean="0"/>
              <a:t>7.Agent services secret </a:t>
            </a:r>
            <a:r>
              <a:rPr lang="fr-CA" dirty="0" err="1" smtClean="0"/>
              <a:t>francais</a:t>
            </a:r>
            <a:r>
              <a:rPr lang="fr-CA" dirty="0" smtClean="0"/>
              <a:t> </a:t>
            </a:r>
          </a:p>
          <a:p>
            <a:endParaRPr lang="fr-CA" dirty="0" smtClean="0"/>
          </a:p>
          <a:p>
            <a:endParaRPr lang="fr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55576" y="332656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Pour qui travaillent-t-ils </a:t>
            </a:r>
          </a:p>
          <a:p>
            <a:r>
              <a:rPr lang="fr-CA" dirty="0" smtClean="0"/>
              <a:t>8.</a:t>
            </a:r>
            <a:r>
              <a:rPr lang="fr-CA" dirty="0" err="1" smtClean="0"/>
              <a:t>Francois</a:t>
            </a:r>
            <a:r>
              <a:rPr lang="fr-CA" dirty="0" smtClean="0"/>
              <a:t> </a:t>
            </a:r>
            <a:r>
              <a:rPr lang="fr-CA" dirty="0" err="1" smtClean="0"/>
              <a:t>Mitterand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121</Words>
  <Application>Microsoft Office PowerPoint</Application>
  <PresentationFormat>Affichage à l'écran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3</cp:revision>
  <dcterms:created xsi:type="dcterms:W3CDTF">2019-11-29T13:49:47Z</dcterms:created>
  <dcterms:modified xsi:type="dcterms:W3CDTF">2019-11-29T14:15:17Z</dcterms:modified>
</cp:coreProperties>
</file>