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3" autoAdjust="0"/>
  </p:normalViewPr>
  <p:slideViewPr>
    <p:cSldViewPr>
      <p:cViewPr>
        <p:scale>
          <a:sx n="170" d="100"/>
          <a:sy n="170" d="100"/>
        </p:scale>
        <p:origin x="-7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72406-9A27-4BEE-89D6-C6A92A7C7B58}" type="datetimeFigureOut">
              <a:rPr lang="fr-CA" smtClean="0"/>
              <a:t>2019-09-17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1F21C-F33A-4B92-BA79-A7D1AB55D6D3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1F21C-F33A-4B92-BA79-A7D1AB55D6D3}" type="slidenum">
              <a:rPr lang="fr-CA" smtClean="0"/>
              <a:t>3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0234-95A5-4E89-ACEA-7283467A39E2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3C44-99AD-4352-8BF0-5255BFD6AF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0234-95A5-4E89-ACEA-7283467A39E2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3C44-99AD-4352-8BF0-5255BFD6AF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0234-95A5-4E89-ACEA-7283467A39E2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3C44-99AD-4352-8BF0-5255BFD6AF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0234-95A5-4E89-ACEA-7283467A39E2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3C44-99AD-4352-8BF0-5255BFD6AF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0234-95A5-4E89-ACEA-7283467A39E2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3C44-99AD-4352-8BF0-5255BFD6AF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0234-95A5-4E89-ACEA-7283467A39E2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3C44-99AD-4352-8BF0-5255BFD6AF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0234-95A5-4E89-ACEA-7283467A39E2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3C44-99AD-4352-8BF0-5255BFD6AF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0234-95A5-4E89-ACEA-7283467A39E2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3C44-99AD-4352-8BF0-5255BFD6AF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0234-95A5-4E89-ACEA-7283467A39E2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3C44-99AD-4352-8BF0-5255BFD6AF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0234-95A5-4E89-ACEA-7283467A39E2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3C44-99AD-4352-8BF0-5255BFD6AF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0234-95A5-4E89-ACEA-7283467A39E2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33C44-99AD-4352-8BF0-5255BFD6AF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30234-95A5-4E89-ACEA-7283467A39E2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33C44-99AD-4352-8BF0-5255BFD6AF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067944" y="10527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Info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3131840" y="177281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Présenté à Daniel Blais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3779912" y="21328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Par Philippe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3059832" y="328498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Lundi 16 septembre 2019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4283968" y="436510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ESV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406794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Bolide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Picture 4" descr="RÃ©sultats de recherche d'images pour Â«Â tesla profilÂ Â»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229600" cy="4233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rme libre 16"/>
          <p:cNvSpPr/>
          <p:nvPr/>
        </p:nvSpPr>
        <p:spPr>
          <a:xfrm>
            <a:off x="107504" y="548680"/>
            <a:ext cx="6271774" cy="1755872"/>
          </a:xfrm>
          <a:custGeom>
            <a:avLst/>
            <a:gdLst>
              <a:gd name="connsiteX0" fmla="*/ 5610 w 6271774"/>
              <a:gd name="connsiteY0" fmla="*/ 1037816 h 1755872"/>
              <a:gd name="connsiteX1" fmla="*/ 44879 w 6271774"/>
              <a:gd name="connsiteY1" fmla="*/ 1032206 h 1755872"/>
              <a:gd name="connsiteX2" fmla="*/ 78538 w 6271774"/>
              <a:gd name="connsiteY2" fmla="*/ 1009766 h 1755872"/>
              <a:gd name="connsiteX3" fmla="*/ 95367 w 6271774"/>
              <a:gd name="connsiteY3" fmla="*/ 1004157 h 1755872"/>
              <a:gd name="connsiteX4" fmla="*/ 129026 w 6271774"/>
              <a:gd name="connsiteY4" fmla="*/ 981717 h 1755872"/>
              <a:gd name="connsiteX5" fmla="*/ 168295 w 6271774"/>
              <a:gd name="connsiteY5" fmla="*/ 959278 h 1755872"/>
              <a:gd name="connsiteX6" fmla="*/ 185124 w 6271774"/>
              <a:gd name="connsiteY6" fmla="*/ 942449 h 1755872"/>
              <a:gd name="connsiteX7" fmla="*/ 207563 w 6271774"/>
              <a:gd name="connsiteY7" fmla="*/ 931229 h 1755872"/>
              <a:gd name="connsiteX8" fmla="*/ 224393 w 6271774"/>
              <a:gd name="connsiteY8" fmla="*/ 920009 h 1755872"/>
              <a:gd name="connsiteX9" fmla="*/ 246832 w 6271774"/>
              <a:gd name="connsiteY9" fmla="*/ 903180 h 1755872"/>
              <a:gd name="connsiteX10" fmla="*/ 263662 w 6271774"/>
              <a:gd name="connsiteY10" fmla="*/ 897570 h 1755872"/>
              <a:gd name="connsiteX11" fmla="*/ 280491 w 6271774"/>
              <a:gd name="connsiteY11" fmla="*/ 886351 h 1755872"/>
              <a:gd name="connsiteX12" fmla="*/ 319760 w 6271774"/>
              <a:gd name="connsiteY12" fmla="*/ 869521 h 1755872"/>
              <a:gd name="connsiteX13" fmla="*/ 381468 w 6271774"/>
              <a:gd name="connsiteY13" fmla="*/ 835862 h 1755872"/>
              <a:gd name="connsiteX14" fmla="*/ 443176 w 6271774"/>
              <a:gd name="connsiteY14" fmla="*/ 819033 h 1755872"/>
              <a:gd name="connsiteX15" fmla="*/ 493664 w 6271774"/>
              <a:gd name="connsiteY15" fmla="*/ 796593 h 1755872"/>
              <a:gd name="connsiteX16" fmla="*/ 577811 w 6271774"/>
              <a:gd name="connsiteY16" fmla="*/ 779764 h 1755872"/>
              <a:gd name="connsiteX17" fmla="*/ 611470 w 6271774"/>
              <a:gd name="connsiteY17" fmla="*/ 762935 h 1755872"/>
              <a:gd name="connsiteX18" fmla="*/ 645129 w 6271774"/>
              <a:gd name="connsiteY18" fmla="*/ 751715 h 1755872"/>
              <a:gd name="connsiteX19" fmla="*/ 661958 w 6271774"/>
              <a:gd name="connsiteY19" fmla="*/ 746105 h 1755872"/>
              <a:gd name="connsiteX20" fmla="*/ 684398 w 6271774"/>
              <a:gd name="connsiteY20" fmla="*/ 740495 h 1755872"/>
              <a:gd name="connsiteX21" fmla="*/ 706837 w 6271774"/>
              <a:gd name="connsiteY21" fmla="*/ 729276 h 1755872"/>
              <a:gd name="connsiteX22" fmla="*/ 740496 w 6271774"/>
              <a:gd name="connsiteY22" fmla="*/ 718056 h 1755872"/>
              <a:gd name="connsiteX23" fmla="*/ 768545 w 6271774"/>
              <a:gd name="connsiteY23" fmla="*/ 706836 h 1755872"/>
              <a:gd name="connsiteX24" fmla="*/ 830253 w 6271774"/>
              <a:gd name="connsiteY24" fmla="*/ 695617 h 1755872"/>
              <a:gd name="connsiteX25" fmla="*/ 1004157 w 6271774"/>
              <a:gd name="connsiteY25" fmla="*/ 684397 h 1755872"/>
              <a:gd name="connsiteX26" fmla="*/ 1116354 w 6271774"/>
              <a:gd name="connsiteY26" fmla="*/ 673178 h 1755872"/>
              <a:gd name="connsiteX27" fmla="*/ 1194891 w 6271774"/>
              <a:gd name="connsiteY27" fmla="*/ 661958 h 1755872"/>
              <a:gd name="connsiteX28" fmla="*/ 1217330 w 6271774"/>
              <a:gd name="connsiteY28" fmla="*/ 656348 h 1755872"/>
              <a:gd name="connsiteX29" fmla="*/ 1301478 w 6271774"/>
              <a:gd name="connsiteY29" fmla="*/ 645128 h 1755872"/>
              <a:gd name="connsiteX30" fmla="*/ 1318307 w 6271774"/>
              <a:gd name="connsiteY30" fmla="*/ 639519 h 1755872"/>
              <a:gd name="connsiteX31" fmla="*/ 1368795 w 6271774"/>
              <a:gd name="connsiteY31" fmla="*/ 633909 h 1755872"/>
              <a:gd name="connsiteX32" fmla="*/ 1396844 w 6271774"/>
              <a:gd name="connsiteY32" fmla="*/ 628299 h 1755872"/>
              <a:gd name="connsiteX33" fmla="*/ 1436113 w 6271774"/>
              <a:gd name="connsiteY33" fmla="*/ 622689 h 1755872"/>
              <a:gd name="connsiteX34" fmla="*/ 1458552 w 6271774"/>
              <a:gd name="connsiteY34" fmla="*/ 617079 h 1755872"/>
              <a:gd name="connsiteX35" fmla="*/ 1514651 w 6271774"/>
              <a:gd name="connsiteY35" fmla="*/ 611470 h 1755872"/>
              <a:gd name="connsiteX36" fmla="*/ 1542700 w 6271774"/>
              <a:gd name="connsiteY36" fmla="*/ 605860 h 1755872"/>
              <a:gd name="connsiteX37" fmla="*/ 1581968 w 6271774"/>
              <a:gd name="connsiteY37" fmla="*/ 600250 h 1755872"/>
              <a:gd name="connsiteX38" fmla="*/ 1598798 w 6271774"/>
              <a:gd name="connsiteY38" fmla="*/ 594640 h 1755872"/>
              <a:gd name="connsiteX39" fmla="*/ 1649286 w 6271774"/>
              <a:gd name="connsiteY39" fmla="*/ 566591 h 1755872"/>
              <a:gd name="connsiteX40" fmla="*/ 1682945 w 6271774"/>
              <a:gd name="connsiteY40" fmla="*/ 538542 h 1755872"/>
              <a:gd name="connsiteX41" fmla="*/ 1705384 w 6271774"/>
              <a:gd name="connsiteY41" fmla="*/ 532932 h 1755872"/>
              <a:gd name="connsiteX42" fmla="*/ 1739043 w 6271774"/>
              <a:gd name="connsiteY42" fmla="*/ 510493 h 1755872"/>
              <a:gd name="connsiteX43" fmla="*/ 1772702 w 6271774"/>
              <a:gd name="connsiteY43" fmla="*/ 499273 h 1755872"/>
              <a:gd name="connsiteX44" fmla="*/ 1789531 w 6271774"/>
              <a:gd name="connsiteY44" fmla="*/ 488054 h 1755872"/>
              <a:gd name="connsiteX45" fmla="*/ 1823190 w 6271774"/>
              <a:gd name="connsiteY45" fmla="*/ 476834 h 1755872"/>
              <a:gd name="connsiteX46" fmla="*/ 1856849 w 6271774"/>
              <a:gd name="connsiteY46" fmla="*/ 454395 h 1755872"/>
              <a:gd name="connsiteX47" fmla="*/ 1890508 w 6271774"/>
              <a:gd name="connsiteY47" fmla="*/ 443175 h 1755872"/>
              <a:gd name="connsiteX48" fmla="*/ 1946606 w 6271774"/>
              <a:gd name="connsiteY48" fmla="*/ 403906 h 1755872"/>
              <a:gd name="connsiteX49" fmla="*/ 1963436 w 6271774"/>
              <a:gd name="connsiteY49" fmla="*/ 392687 h 1755872"/>
              <a:gd name="connsiteX50" fmla="*/ 2002704 w 6271774"/>
              <a:gd name="connsiteY50" fmla="*/ 381467 h 1755872"/>
              <a:gd name="connsiteX51" fmla="*/ 2019534 w 6271774"/>
              <a:gd name="connsiteY51" fmla="*/ 370247 h 1755872"/>
              <a:gd name="connsiteX52" fmla="*/ 2053193 w 6271774"/>
              <a:gd name="connsiteY52" fmla="*/ 359028 h 1755872"/>
              <a:gd name="connsiteX53" fmla="*/ 2092462 w 6271774"/>
              <a:gd name="connsiteY53" fmla="*/ 336589 h 1755872"/>
              <a:gd name="connsiteX54" fmla="*/ 2148560 w 6271774"/>
              <a:gd name="connsiteY54" fmla="*/ 308539 h 1755872"/>
              <a:gd name="connsiteX55" fmla="*/ 2182219 w 6271774"/>
              <a:gd name="connsiteY55" fmla="*/ 291710 h 1755872"/>
              <a:gd name="connsiteX56" fmla="*/ 2221487 w 6271774"/>
              <a:gd name="connsiteY56" fmla="*/ 274881 h 1755872"/>
              <a:gd name="connsiteX57" fmla="*/ 2238317 w 6271774"/>
              <a:gd name="connsiteY57" fmla="*/ 263661 h 1755872"/>
              <a:gd name="connsiteX58" fmla="*/ 2283195 w 6271774"/>
              <a:gd name="connsiteY58" fmla="*/ 252441 h 1755872"/>
              <a:gd name="connsiteX59" fmla="*/ 2300025 w 6271774"/>
              <a:gd name="connsiteY59" fmla="*/ 241222 h 1755872"/>
              <a:gd name="connsiteX60" fmla="*/ 2316854 w 6271774"/>
              <a:gd name="connsiteY60" fmla="*/ 235612 h 1755872"/>
              <a:gd name="connsiteX61" fmla="*/ 2333684 w 6271774"/>
              <a:gd name="connsiteY61" fmla="*/ 224392 h 1755872"/>
              <a:gd name="connsiteX62" fmla="*/ 2350513 w 6271774"/>
              <a:gd name="connsiteY62" fmla="*/ 218782 h 1755872"/>
              <a:gd name="connsiteX63" fmla="*/ 2417831 w 6271774"/>
              <a:gd name="connsiteY63" fmla="*/ 185124 h 1755872"/>
              <a:gd name="connsiteX64" fmla="*/ 2434660 w 6271774"/>
              <a:gd name="connsiteY64" fmla="*/ 179514 h 1755872"/>
              <a:gd name="connsiteX65" fmla="*/ 2507588 w 6271774"/>
              <a:gd name="connsiteY65" fmla="*/ 173904 h 1755872"/>
              <a:gd name="connsiteX66" fmla="*/ 2535637 w 6271774"/>
              <a:gd name="connsiteY66" fmla="*/ 151465 h 1755872"/>
              <a:gd name="connsiteX67" fmla="*/ 2574906 w 6271774"/>
              <a:gd name="connsiteY67" fmla="*/ 129025 h 1755872"/>
              <a:gd name="connsiteX68" fmla="*/ 2591735 w 6271774"/>
              <a:gd name="connsiteY68" fmla="*/ 117806 h 1755872"/>
              <a:gd name="connsiteX69" fmla="*/ 2698322 w 6271774"/>
              <a:gd name="connsiteY69" fmla="*/ 112196 h 1755872"/>
              <a:gd name="connsiteX70" fmla="*/ 2743200 w 6271774"/>
              <a:gd name="connsiteY70" fmla="*/ 106586 h 1755872"/>
              <a:gd name="connsiteX71" fmla="*/ 2776859 w 6271774"/>
              <a:gd name="connsiteY71" fmla="*/ 95366 h 1755872"/>
              <a:gd name="connsiteX72" fmla="*/ 2832957 w 6271774"/>
              <a:gd name="connsiteY72" fmla="*/ 78537 h 1755872"/>
              <a:gd name="connsiteX73" fmla="*/ 2849787 w 6271774"/>
              <a:gd name="connsiteY73" fmla="*/ 72927 h 1755872"/>
              <a:gd name="connsiteX74" fmla="*/ 2872226 w 6271774"/>
              <a:gd name="connsiteY74" fmla="*/ 61708 h 1755872"/>
              <a:gd name="connsiteX75" fmla="*/ 2922714 w 6271774"/>
              <a:gd name="connsiteY75" fmla="*/ 56098 h 1755872"/>
              <a:gd name="connsiteX76" fmla="*/ 3001252 w 6271774"/>
              <a:gd name="connsiteY76" fmla="*/ 44878 h 1755872"/>
              <a:gd name="connsiteX77" fmla="*/ 3018081 w 6271774"/>
              <a:gd name="connsiteY77" fmla="*/ 39268 h 1755872"/>
              <a:gd name="connsiteX78" fmla="*/ 3074179 w 6271774"/>
              <a:gd name="connsiteY78" fmla="*/ 33658 h 1755872"/>
              <a:gd name="connsiteX79" fmla="*/ 3175156 w 6271774"/>
              <a:gd name="connsiteY79" fmla="*/ 22439 h 1755872"/>
              <a:gd name="connsiteX80" fmla="*/ 3197595 w 6271774"/>
              <a:gd name="connsiteY80" fmla="*/ 16829 h 1755872"/>
              <a:gd name="connsiteX81" fmla="*/ 3242474 w 6271774"/>
              <a:gd name="connsiteY81" fmla="*/ 11219 h 1755872"/>
              <a:gd name="connsiteX82" fmla="*/ 3270523 w 6271774"/>
              <a:gd name="connsiteY82" fmla="*/ 5609 h 1755872"/>
              <a:gd name="connsiteX83" fmla="*/ 3343451 w 6271774"/>
              <a:gd name="connsiteY83" fmla="*/ 0 h 1755872"/>
              <a:gd name="connsiteX84" fmla="*/ 3954920 w 6271774"/>
              <a:gd name="connsiteY84" fmla="*/ 5609 h 1755872"/>
              <a:gd name="connsiteX85" fmla="*/ 4011019 w 6271774"/>
              <a:gd name="connsiteY85" fmla="*/ 16829 h 1755872"/>
              <a:gd name="connsiteX86" fmla="*/ 4083946 w 6271774"/>
              <a:gd name="connsiteY86" fmla="*/ 11219 h 1755872"/>
              <a:gd name="connsiteX87" fmla="*/ 4100776 w 6271774"/>
              <a:gd name="connsiteY87" fmla="*/ 5609 h 1755872"/>
              <a:gd name="connsiteX88" fmla="*/ 4151264 w 6271774"/>
              <a:gd name="connsiteY88" fmla="*/ 22439 h 1755872"/>
              <a:gd name="connsiteX89" fmla="*/ 4168093 w 6271774"/>
              <a:gd name="connsiteY89" fmla="*/ 28049 h 1755872"/>
              <a:gd name="connsiteX90" fmla="*/ 4246631 w 6271774"/>
              <a:gd name="connsiteY90" fmla="*/ 39268 h 1755872"/>
              <a:gd name="connsiteX91" fmla="*/ 4269070 w 6271774"/>
              <a:gd name="connsiteY91" fmla="*/ 44878 h 1755872"/>
              <a:gd name="connsiteX92" fmla="*/ 4285900 w 6271774"/>
              <a:gd name="connsiteY92" fmla="*/ 50488 h 1755872"/>
              <a:gd name="connsiteX93" fmla="*/ 4403706 w 6271774"/>
              <a:gd name="connsiteY93" fmla="*/ 56098 h 1755872"/>
              <a:gd name="connsiteX94" fmla="*/ 4465414 w 6271774"/>
              <a:gd name="connsiteY94" fmla="*/ 67317 h 1755872"/>
              <a:gd name="connsiteX95" fmla="*/ 4482243 w 6271774"/>
              <a:gd name="connsiteY95" fmla="*/ 72927 h 1755872"/>
              <a:gd name="connsiteX96" fmla="*/ 4572000 w 6271774"/>
              <a:gd name="connsiteY96" fmla="*/ 84147 h 1755872"/>
              <a:gd name="connsiteX97" fmla="*/ 4611269 w 6271774"/>
              <a:gd name="connsiteY97" fmla="*/ 89757 h 1755872"/>
              <a:gd name="connsiteX98" fmla="*/ 4712246 w 6271774"/>
              <a:gd name="connsiteY98" fmla="*/ 112196 h 1755872"/>
              <a:gd name="connsiteX99" fmla="*/ 4762734 w 6271774"/>
              <a:gd name="connsiteY99" fmla="*/ 117806 h 1755872"/>
              <a:gd name="connsiteX100" fmla="*/ 4796393 w 6271774"/>
              <a:gd name="connsiteY100" fmla="*/ 129025 h 1755872"/>
              <a:gd name="connsiteX101" fmla="*/ 4830052 w 6271774"/>
              <a:gd name="connsiteY101" fmla="*/ 151465 h 1755872"/>
              <a:gd name="connsiteX102" fmla="*/ 4846881 w 6271774"/>
              <a:gd name="connsiteY102" fmla="*/ 162684 h 1755872"/>
              <a:gd name="connsiteX103" fmla="*/ 4880540 w 6271774"/>
              <a:gd name="connsiteY103" fmla="*/ 173904 h 1755872"/>
              <a:gd name="connsiteX104" fmla="*/ 4897370 w 6271774"/>
              <a:gd name="connsiteY104" fmla="*/ 179514 h 1755872"/>
              <a:gd name="connsiteX105" fmla="*/ 4947858 w 6271774"/>
              <a:gd name="connsiteY105" fmla="*/ 207563 h 1755872"/>
              <a:gd name="connsiteX106" fmla="*/ 5026395 w 6271774"/>
              <a:gd name="connsiteY106" fmla="*/ 201953 h 1755872"/>
              <a:gd name="connsiteX107" fmla="*/ 5043225 w 6271774"/>
              <a:gd name="connsiteY107" fmla="*/ 196343 h 1755872"/>
              <a:gd name="connsiteX108" fmla="*/ 5093713 w 6271774"/>
              <a:gd name="connsiteY108" fmla="*/ 201953 h 1755872"/>
              <a:gd name="connsiteX109" fmla="*/ 5138592 w 6271774"/>
              <a:gd name="connsiteY109" fmla="*/ 224392 h 1755872"/>
              <a:gd name="connsiteX110" fmla="*/ 5161031 w 6271774"/>
              <a:gd name="connsiteY110" fmla="*/ 235612 h 1755872"/>
              <a:gd name="connsiteX111" fmla="*/ 5177860 w 6271774"/>
              <a:gd name="connsiteY111" fmla="*/ 246831 h 1755872"/>
              <a:gd name="connsiteX112" fmla="*/ 5205909 w 6271774"/>
              <a:gd name="connsiteY112" fmla="*/ 252441 h 1755872"/>
              <a:gd name="connsiteX113" fmla="*/ 5228349 w 6271774"/>
              <a:gd name="connsiteY113" fmla="*/ 258051 h 1755872"/>
              <a:gd name="connsiteX114" fmla="*/ 5245178 w 6271774"/>
              <a:gd name="connsiteY114" fmla="*/ 269271 h 1755872"/>
              <a:gd name="connsiteX115" fmla="*/ 5262008 w 6271774"/>
              <a:gd name="connsiteY115" fmla="*/ 274881 h 1755872"/>
              <a:gd name="connsiteX116" fmla="*/ 5290057 w 6271774"/>
              <a:gd name="connsiteY116" fmla="*/ 286100 h 1755872"/>
              <a:gd name="connsiteX117" fmla="*/ 5329325 w 6271774"/>
              <a:gd name="connsiteY117" fmla="*/ 297320 h 1755872"/>
              <a:gd name="connsiteX118" fmla="*/ 5346155 w 6271774"/>
              <a:gd name="connsiteY118" fmla="*/ 308539 h 1755872"/>
              <a:gd name="connsiteX119" fmla="*/ 5368594 w 6271774"/>
              <a:gd name="connsiteY119" fmla="*/ 314149 h 1755872"/>
              <a:gd name="connsiteX120" fmla="*/ 5402253 w 6271774"/>
              <a:gd name="connsiteY120" fmla="*/ 325369 h 1755872"/>
              <a:gd name="connsiteX121" fmla="*/ 5430302 w 6271774"/>
              <a:gd name="connsiteY121" fmla="*/ 330979 h 1755872"/>
              <a:gd name="connsiteX122" fmla="*/ 5452741 w 6271774"/>
              <a:gd name="connsiteY122" fmla="*/ 336589 h 1755872"/>
              <a:gd name="connsiteX123" fmla="*/ 5525669 w 6271774"/>
              <a:gd name="connsiteY123" fmla="*/ 347808 h 1755872"/>
              <a:gd name="connsiteX124" fmla="*/ 5581767 w 6271774"/>
              <a:gd name="connsiteY124" fmla="*/ 370247 h 1755872"/>
              <a:gd name="connsiteX125" fmla="*/ 5637865 w 6271774"/>
              <a:gd name="connsiteY125" fmla="*/ 392687 h 1755872"/>
              <a:gd name="connsiteX126" fmla="*/ 5671524 w 6271774"/>
              <a:gd name="connsiteY126" fmla="*/ 415126 h 1755872"/>
              <a:gd name="connsiteX127" fmla="*/ 5705183 w 6271774"/>
              <a:gd name="connsiteY127" fmla="*/ 443175 h 1755872"/>
              <a:gd name="connsiteX128" fmla="*/ 5912746 w 6271774"/>
              <a:gd name="connsiteY128" fmla="*/ 460005 h 1755872"/>
              <a:gd name="connsiteX129" fmla="*/ 5963235 w 6271774"/>
              <a:gd name="connsiteY129" fmla="*/ 476834 h 1755872"/>
              <a:gd name="connsiteX130" fmla="*/ 5980064 w 6271774"/>
              <a:gd name="connsiteY130" fmla="*/ 482444 h 1755872"/>
              <a:gd name="connsiteX131" fmla="*/ 6008113 w 6271774"/>
              <a:gd name="connsiteY131" fmla="*/ 493663 h 1755872"/>
              <a:gd name="connsiteX132" fmla="*/ 6052992 w 6271774"/>
              <a:gd name="connsiteY132" fmla="*/ 504883 h 1755872"/>
              <a:gd name="connsiteX133" fmla="*/ 6069821 w 6271774"/>
              <a:gd name="connsiteY133" fmla="*/ 516103 h 1755872"/>
              <a:gd name="connsiteX134" fmla="*/ 6109090 w 6271774"/>
              <a:gd name="connsiteY134" fmla="*/ 527322 h 1755872"/>
              <a:gd name="connsiteX135" fmla="*/ 6153968 w 6271774"/>
              <a:gd name="connsiteY135" fmla="*/ 544152 h 1755872"/>
              <a:gd name="connsiteX136" fmla="*/ 6165188 w 6271774"/>
              <a:gd name="connsiteY136" fmla="*/ 633909 h 1755872"/>
              <a:gd name="connsiteX137" fmla="*/ 6176408 w 6271774"/>
              <a:gd name="connsiteY137" fmla="*/ 880741 h 1755872"/>
              <a:gd name="connsiteX138" fmla="*/ 6187627 w 6271774"/>
              <a:gd name="connsiteY138" fmla="*/ 964888 h 1755872"/>
              <a:gd name="connsiteX139" fmla="*/ 6193237 w 6271774"/>
              <a:gd name="connsiteY139" fmla="*/ 998547 h 1755872"/>
              <a:gd name="connsiteX140" fmla="*/ 6204457 w 6271774"/>
              <a:gd name="connsiteY140" fmla="*/ 1032206 h 1755872"/>
              <a:gd name="connsiteX141" fmla="*/ 6210066 w 6271774"/>
              <a:gd name="connsiteY141" fmla="*/ 1049035 h 1755872"/>
              <a:gd name="connsiteX142" fmla="*/ 6215676 w 6271774"/>
              <a:gd name="connsiteY142" fmla="*/ 1077084 h 1755872"/>
              <a:gd name="connsiteX143" fmla="*/ 6226896 w 6271774"/>
              <a:gd name="connsiteY143" fmla="*/ 1121963 h 1755872"/>
              <a:gd name="connsiteX144" fmla="*/ 6232506 w 6271774"/>
              <a:gd name="connsiteY144" fmla="*/ 1155622 h 1755872"/>
              <a:gd name="connsiteX145" fmla="*/ 6238116 w 6271774"/>
              <a:gd name="connsiteY145" fmla="*/ 1172451 h 1755872"/>
              <a:gd name="connsiteX146" fmla="*/ 6254945 w 6271774"/>
              <a:gd name="connsiteY146" fmla="*/ 1189281 h 1755872"/>
              <a:gd name="connsiteX147" fmla="*/ 6260555 w 6271774"/>
              <a:gd name="connsiteY147" fmla="*/ 1211720 h 1755872"/>
              <a:gd name="connsiteX148" fmla="*/ 6271774 w 6271774"/>
              <a:gd name="connsiteY148" fmla="*/ 1245379 h 1755872"/>
              <a:gd name="connsiteX149" fmla="*/ 6266165 w 6271774"/>
              <a:gd name="connsiteY149" fmla="*/ 1340746 h 1755872"/>
              <a:gd name="connsiteX150" fmla="*/ 6260555 w 6271774"/>
              <a:gd name="connsiteY150" fmla="*/ 1380014 h 1755872"/>
              <a:gd name="connsiteX151" fmla="*/ 6243725 w 6271774"/>
              <a:gd name="connsiteY151" fmla="*/ 1458552 h 1755872"/>
              <a:gd name="connsiteX152" fmla="*/ 6232506 w 6271774"/>
              <a:gd name="connsiteY152" fmla="*/ 1492211 h 1755872"/>
              <a:gd name="connsiteX153" fmla="*/ 6226896 w 6271774"/>
              <a:gd name="connsiteY153" fmla="*/ 1509040 h 1755872"/>
              <a:gd name="connsiteX154" fmla="*/ 6198847 w 6271774"/>
              <a:gd name="connsiteY154" fmla="*/ 1542699 h 1755872"/>
              <a:gd name="connsiteX155" fmla="*/ 6187627 w 6271774"/>
              <a:gd name="connsiteY155" fmla="*/ 1559528 h 1755872"/>
              <a:gd name="connsiteX156" fmla="*/ 6165188 w 6271774"/>
              <a:gd name="connsiteY156" fmla="*/ 1565138 h 1755872"/>
              <a:gd name="connsiteX157" fmla="*/ 6109090 w 6271774"/>
              <a:gd name="connsiteY157" fmla="*/ 1576358 h 1755872"/>
              <a:gd name="connsiteX158" fmla="*/ 6086651 w 6271774"/>
              <a:gd name="connsiteY158" fmla="*/ 1581968 h 1755872"/>
              <a:gd name="connsiteX159" fmla="*/ 6052992 w 6271774"/>
              <a:gd name="connsiteY159" fmla="*/ 1587578 h 1755872"/>
              <a:gd name="connsiteX160" fmla="*/ 6036162 w 6271774"/>
              <a:gd name="connsiteY160" fmla="*/ 1593187 h 1755872"/>
              <a:gd name="connsiteX161" fmla="*/ 5985674 w 6271774"/>
              <a:gd name="connsiteY161" fmla="*/ 1598797 h 1755872"/>
              <a:gd name="connsiteX162" fmla="*/ 5968844 w 6271774"/>
              <a:gd name="connsiteY162" fmla="*/ 1604407 h 1755872"/>
              <a:gd name="connsiteX163" fmla="*/ 5879087 w 6271774"/>
              <a:gd name="connsiteY163" fmla="*/ 1615627 h 1755872"/>
              <a:gd name="connsiteX164" fmla="*/ 5828599 w 6271774"/>
              <a:gd name="connsiteY164" fmla="*/ 1626846 h 1755872"/>
              <a:gd name="connsiteX165" fmla="*/ 5811770 w 6271774"/>
              <a:gd name="connsiteY165" fmla="*/ 1632456 h 1755872"/>
              <a:gd name="connsiteX166" fmla="*/ 5755671 w 6271774"/>
              <a:gd name="connsiteY166" fmla="*/ 1638066 h 1755872"/>
              <a:gd name="connsiteX167" fmla="*/ 5705183 w 6271774"/>
              <a:gd name="connsiteY167" fmla="*/ 1643676 h 1755872"/>
              <a:gd name="connsiteX168" fmla="*/ 5677134 w 6271774"/>
              <a:gd name="connsiteY168" fmla="*/ 1649285 h 1755872"/>
              <a:gd name="connsiteX169" fmla="*/ 5615426 w 6271774"/>
              <a:gd name="connsiteY169" fmla="*/ 1654895 h 1755872"/>
              <a:gd name="connsiteX170" fmla="*/ 5581767 w 6271774"/>
              <a:gd name="connsiteY170" fmla="*/ 1660505 h 1755872"/>
              <a:gd name="connsiteX171" fmla="*/ 5559328 w 6271774"/>
              <a:gd name="connsiteY171" fmla="*/ 1666115 h 1755872"/>
              <a:gd name="connsiteX172" fmla="*/ 5480790 w 6271774"/>
              <a:gd name="connsiteY172" fmla="*/ 1671725 h 1755872"/>
              <a:gd name="connsiteX173" fmla="*/ 5149811 w 6271774"/>
              <a:gd name="connsiteY173" fmla="*/ 1671725 h 1755872"/>
              <a:gd name="connsiteX174" fmla="*/ 5132982 w 6271774"/>
              <a:gd name="connsiteY174" fmla="*/ 1666115 h 1755872"/>
              <a:gd name="connsiteX175" fmla="*/ 5037615 w 6271774"/>
              <a:gd name="connsiteY175" fmla="*/ 1660505 h 1755872"/>
              <a:gd name="connsiteX176" fmla="*/ 4583220 w 6271774"/>
              <a:gd name="connsiteY176" fmla="*/ 1666115 h 1755872"/>
              <a:gd name="connsiteX177" fmla="*/ 4493463 w 6271774"/>
              <a:gd name="connsiteY177" fmla="*/ 1677335 h 1755872"/>
              <a:gd name="connsiteX178" fmla="*/ 4442974 w 6271774"/>
              <a:gd name="connsiteY178" fmla="*/ 1682944 h 1755872"/>
              <a:gd name="connsiteX179" fmla="*/ 4358827 w 6271774"/>
              <a:gd name="connsiteY179" fmla="*/ 1694164 h 1755872"/>
              <a:gd name="connsiteX180" fmla="*/ 4341998 w 6271774"/>
              <a:gd name="connsiteY180" fmla="*/ 1699774 h 1755872"/>
              <a:gd name="connsiteX181" fmla="*/ 4224192 w 6271774"/>
              <a:gd name="connsiteY181" fmla="*/ 1705384 h 1755872"/>
              <a:gd name="connsiteX182" fmla="*/ 4184923 w 6271774"/>
              <a:gd name="connsiteY182" fmla="*/ 1755872 h 1755872"/>
              <a:gd name="connsiteX183" fmla="*/ 3248084 w 6271774"/>
              <a:gd name="connsiteY183" fmla="*/ 1744652 h 1755872"/>
              <a:gd name="connsiteX184" fmla="*/ 3018081 w 6271774"/>
              <a:gd name="connsiteY184" fmla="*/ 1739043 h 1755872"/>
              <a:gd name="connsiteX185" fmla="*/ 2748810 w 6271774"/>
              <a:gd name="connsiteY185" fmla="*/ 1733433 h 1755872"/>
              <a:gd name="connsiteX186" fmla="*/ 2692712 w 6271774"/>
              <a:gd name="connsiteY186" fmla="*/ 1727823 h 1755872"/>
              <a:gd name="connsiteX187" fmla="*/ 2625394 w 6271774"/>
              <a:gd name="connsiteY187" fmla="*/ 1716603 h 1755872"/>
              <a:gd name="connsiteX188" fmla="*/ 2412221 w 6271774"/>
              <a:gd name="connsiteY188" fmla="*/ 1710993 h 1755872"/>
              <a:gd name="connsiteX189" fmla="*/ 1823190 w 6271774"/>
              <a:gd name="connsiteY189" fmla="*/ 1699774 h 1755872"/>
              <a:gd name="connsiteX190" fmla="*/ 1060255 w 6271774"/>
              <a:gd name="connsiteY190" fmla="*/ 1694164 h 1755872"/>
              <a:gd name="connsiteX191" fmla="*/ 976108 w 6271774"/>
              <a:gd name="connsiteY191" fmla="*/ 1682944 h 1755872"/>
              <a:gd name="connsiteX192" fmla="*/ 959279 w 6271774"/>
              <a:gd name="connsiteY192" fmla="*/ 1677335 h 1755872"/>
              <a:gd name="connsiteX193" fmla="*/ 774155 w 6271774"/>
              <a:gd name="connsiteY193" fmla="*/ 1666115 h 1755872"/>
              <a:gd name="connsiteX194" fmla="*/ 504884 w 6271774"/>
              <a:gd name="connsiteY194" fmla="*/ 1666115 h 1755872"/>
              <a:gd name="connsiteX195" fmla="*/ 437566 w 6271774"/>
              <a:gd name="connsiteY195" fmla="*/ 1671725 h 1755872"/>
              <a:gd name="connsiteX196" fmla="*/ 157075 w 6271774"/>
              <a:gd name="connsiteY196" fmla="*/ 1666115 h 1755872"/>
              <a:gd name="connsiteX197" fmla="*/ 134636 w 6271774"/>
              <a:gd name="connsiteY197" fmla="*/ 1660505 h 1755872"/>
              <a:gd name="connsiteX198" fmla="*/ 84147 w 6271774"/>
              <a:gd name="connsiteY198" fmla="*/ 1638066 h 1755872"/>
              <a:gd name="connsiteX199" fmla="*/ 44879 w 6271774"/>
              <a:gd name="connsiteY199" fmla="*/ 1621236 h 1755872"/>
              <a:gd name="connsiteX200" fmla="*/ 28049 w 6271774"/>
              <a:gd name="connsiteY200" fmla="*/ 1542699 h 1755872"/>
              <a:gd name="connsiteX201" fmla="*/ 16830 w 6271774"/>
              <a:gd name="connsiteY201" fmla="*/ 1503430 h 1755872"/>
              <a:gd name="connsiteX202" fmla="*/ 11220 w 6271774"/>
              <a:gd name="connsiteY202" fmla="*/ 1480991 h 1755872"/>
              <a:gd name="connsiteX203" fmla="*/ 5610 w 6271774"/>
              <a:gd name="connsiteY203" fmla="*/ 1346355 h 1755872"/>
              <a:gd name="connsiteX204" fmla="*/ 0 w 6271774"/>
              <a:gd name="connsiteY204" fmla="*/ 1329526 h 1755872"/>
              <a:gd name="connsiteX205" fmla="*/ 5610 w 6271774"/>
              <a:gd name="connsiteY205" fmla="*/ 1127573 h 1755872"/>
              <a:gd name="connsiteX206" fmla="*/ 11220 w 6271774"/>
              <a:gd name="connsiteY206" fmla="*/ 1071474 h 1755872"/>
              <a:gd name="connsiteX207" fmla="*/ 28049 w 6271774"/>
              <a:gd name="connsiteY207" fmla="*/ 1037816 h 1755872"/>
              <a:gd name="connsiteX208" fmla="*/ 50489 w 6271774"/>
              <a:gd name="connsiteY208" fmla="*/ 1020986 h 1755872"/>
              <a:gd name="connsiteX209" fmla="*/ 95367 w 6271774"/>
              <a:gd name="connsiteY209" fmla="*/ 992937 h 1755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</a:cxnLst>
            <a:rect l="l" t="t" r="r" b="b"/>
            <a:pathLst>
              <a:path w="6271774" h="1755872">
                <a:moveTo>
                  <a:pt x="5610" y="1037816"/>
                </a:moveTo>
                <a:cubicBezTo>
                  <a:pt x="18700" y="1035946"/>
                  <a:pt x="32538" y="1036953"/>
                  <a:pt x="44879" y="1032206"/>
                </a:cubicBezTo>
                <a:cubicBezTo>
                  <a:pt x="57465" y="1027365"/>
                  <a:pt x="65745" y="1014030"/>
                  <a:pt x="78538" y="1009766"/>
                </a:cubicBezTo>
                <a:lnTo>
                  <a:pt x="95367" y="1004157"/>
                </a:lnTo>
                <a:cubicBezTo>
                  <a:pt x="106587" y="996677"/>
                  <a:pt x="116965" y="987747"/>
                  <a:pt x="129026" y="981717"/>
                </a:cubicBezTo>
                <a:cubicBezTo>
                  <a:pt x="142745" y="974858"/>
                  <a:pt x="156400" y="969190"/>
                  <a:pt x="168295" y="959278"/>
                </a:cubicBezTo>
                <a:cubicBezTo>
                  <a:pt x="174390" y="954199"/>
                  <a:pt x="178668" y="947060"/>
                  <a:pt x="185124" y="942449"/>
                </a:cubicBezTo>
                <a:cubicBezTo>
                  <a:pt x="191929" y="937588"/>
                  <a:pt x="200302" y="935378"/>
                  <a:pt x="207563" y="931229"/>
                </a:cubicBezTo>
                <a:cubicBezTo>
                  <a:pt x="213417" y="927884"/>
                  <a:pt x="218906" y="923928"/>
                  <a:pt x="224393" y="920009"/>
                </a:cubicBezTo>
                <a:cubicBezTo>
                  <a:pt x="232001" y="914575"/>
                  <a:pt x="238714" y="907819"/>
                  <a:pt x="246832" y="903180"/>
                </a:cubicBezTo>
                <a:cubicBezTo>
                  <a:pt x="251966" y="900246"/>
                  <a:pt x="258373" y="900215"/>
                  <a:pt x="263662" y="897570"/>
                </a:cubicBezTo>
                <a:cubicBezTo>
                  <a:pt x="269692" y="894555"/>
                  <a:pt x="274461" y="889366"/>
                  <a:pt x="280491" y="886351"/>
                </a:cubicBezTo>
                <a:cubicBezTo>
                  <a:pt x="343408" y="854892"/>
                  <a:pt x="238069" y="916203"/>
                  <a:pt x="319760" y="869521"/>
                </a:cubicBezTo>
                <a:cubicBezTo>
                  <a:pt x="343656" y="855866"/>
                  <a:pt x="347549" y="844341"/>
                  <a:pt x="381468" y="835862"/>
                </a:cubicBezTo>
                <a:cubicBezTo>
                  <a:pt x="388334" y="834146"/>
                  <a:pt x="428495" y="825325"/>
                  <a:pt x="443176" y="819033"/>
                </a:cubicBezTo>
                <a:cubicBezTo>
                  <a:pt x="462217" y="810872"/>
                  <a:pt x="472788" y="801812"/>
                  <a:pt x="493664" y="796593"/>
                </a:cubicBezTo>
                <a:cubicBezTo>
                  <a:pt x="568844" y="777799"/>
                  <a:pt x="496028" y="807025"/>
                  <a:pt x="577811" y="779764"/>
                </a:cubicBezTo>
                <a:cubicBezTo>
                  <a:pt x="639188" y="759305"/>
                  <a:pt x="546225" y="791933"/>
                  <a:pt x="611470" y="762935"/>
                </a:cubicBezTo>
                <a:cubicBezTo>
                  <a:pt x="622277" y="758132"/>
                  <a:pt x="633909" y="755455"/>
                  <a:pt x="645129" y="751715"/>
                </a:cubicBezTo>
                <a:cubicBezTo>
                  <a:pt x="650739" y="749845"/>
                  <a:pt x="656221" y="747539"/>
                  <a:pt x="661958" y="746105"/>
                </a:cubicBezTo>
                <a:cubicBezTo>
                  <a:pt x="669438" y="744235"/>
                  <a:pt x="677179" y="743202"/>
                  <a:pt x="684398" y="740495"/>
                </a:cubicBezTo>
                <a:cubicBezTo>
                  <a:pt x="692228" y="737559"/>
                  <a:pt x="699073" y="732382"/>
                  <a:pt x="706837" y="729276"/>
                </a:cubicBezTo>
                <a:cubicBezTo>
                  <a:pt x="717818" y="724884"/>
                  <a:pt x="729515" y="722448"/>
                  <a:pt x="740496" y="718056"/>
                </a:cubicBezTo>
                <a:cubicBezTo>
                  <a:pt x="749846" y="714316"/>
                  <a:pt x="758900" y="709730"/>
                  <a:pt x="768545" y="706836"/>
                </a:cubicBezTo>
                <a:cubicBezTo>
                  <a:pt x="777750" y="704075"/>
                  <a:pt x="822974" y="696737"/>
                  <a:pt x="830253" y="695617"/>
                </a:cubicBezTo>
                <a:cubicBezTo>
                  <a:pt x="905785" y="683996"/>
                  <a:pt x="884176" y="689396"/>
                  <a:pt x="1004157" y="684397"/>
                </a:cubicBezTo>
                <a:cubicBezTo>
                  <a:pt x="1041556" y="680657"/>
                  <a:pt x="1079498" y="680549"/>
                  <a:pt x="1116354" y="673178"/>
                </a:cubicBezTo>
                <a:cubicBezTo>
                  <a:pt x="1161007" y="664247"/>
                  <a:pt x="1134926" y="668621"/>
                  <a:pt x="1194891" y="661958"/>
                </a:cubicBezTo>
                <a:cubicBezTo>
                  <a:pt x="1202371" y="660088"/>
                  <a:pt x="1209710" y="657520"/>
                  <a:pt x="1217330" y="656348"/>
                </a:cubicBezTo>
                <a:cubicBezTo>
                  <a:pt x="1256843" y="650269"/>
                  <a:pt x="1266083" y="652993"/>
                  <a:pt x="1301478" y="645128"/>
                </a:cubicBezTo>
                <a:cubicBezTo>
                  <a:pt x="1307250" y="643845"/>
                  <a:pt x="1312474" y="640491"/>
                  <a:pt x="1318307" y="639519"/>
                </a:cubicBezTo>
                <a:cubicBezTo>
                  <a:pt x="1335010" y="636735"/>
                  <a:pt x="1352032" y="636304"/>
                  <a:pt x="1368795" y="633909"/>
                </a:cubicBezTo>
                <a:cubicBezTo>
                  <a:pt x="1378234" y="632561"/>
                  <a:pt x="1387439" y="629867"/>
                  <a:pt x="1396844" y="628299"/>
                </a:cubicBezTo>
                <a:cubicBezTo>
                  <a:pt x="1409887" y="626125"/>
                  <a:pt x="1423104" y="625054"/>
                  <a:pt x="1436113" y="622689"/>
                </a:cubicBezTo>
                <a:cubicBezTo>
                  <a:pt x="1443699" y="621310"/>
                  <a:pt x="1450920" y="618169"/>
                  <a:pt x="1458552" y="617079"/>
                </a:cubicBezTo>
                <a:cubicBezTo>
                  <a:pt x="1477156" y="614421"/>
                  <a:pt x="1495951" y="613340"/>
                  <a:pt x="1514651" y="611470"/>
                </a:cubicBezTo>
                <a:cubicBezTo>
                  <a:pt x="1524001" y="609600"/>
                  <a:pt x="1533295" y="607428"/>
                  <a:pt x="1542700" y="605860"/>
                </a:cubicBezTo>
                <a:cubicBezTo>
                  <a:pt x="1555742" y="603686"/>
                  <a:pt x="1569003" y="602843"/>
                  <a:pt x="1581968" y="600250"/>
                </a:cubicBezTo>
                <a:cubicBezTo>
                  <a:pt x="1587767" y="599090"/>
                  <a:pt x="1593188" y="596510"/>
                  <a:pt x="1598798" y="594640"/>
                </a:cubicBezTo>
                <a:cubicBezTo>
                  <a:pt x="1637377" y="568921"/>
                  <a:pt x="1619665" y="576465"/>
                  <a:pt x="1649286" y="566591"/>
                </a:cubicBezTo>
                <a:cubicBezTo>
                  <a:pt x="1659393" y="556484"/>
                  <a:pt x="1669280" y="544399"/>
                  <a:pt x="1682945" y="538542"/>
                </a:cubicBezTo>
                <a:cubicBezTo>
                  <a:pt x="1690031" y="535505"/>
                  <a:pt x="1697904" y="534802"/>
                  <a:pt x="1705384" y="532932"/>
                </a:cubicBezTo>
                <a:cubicBezTo>
                  <a:pt x="1716604" y="525452"/>
                  <a:pt x="1726251" y="514757"/>
                  <a:pt x="1739043" y="510493"/>
                </a:cubicBezTo>
                <a:cubicBezTo>
                  <a:pt x="1750263" y="506753"/>
                  <a:pt x="1762862" y="505833"/>
                  <a:pt x="1772702" y="499273"/>
                </a:cubicBezTo>
                <a:cubicBezTo>
                  <a:pt x="1778312" y="495533"/>
                  <a:pt x="1783370" y="490792"/>
                  <a:pt x="1789531" y="488054"/>
                </a:cubicBezTo>
                <a:cubicBezTo>
                  <a:pt x="1800338" y="483251"/>
                  <a:pt x="1813350" y="483394"/>
                  <a:pt x="1823190" y="476834"/>
                </a:cubicBezTo>
                <a:cubicBezTo>
                  <a:pt x="1834410" y="469354"/>
                  <a:pt x="1844057" y="458659"/>
                  <a:pt x="1856849" y="454395"/>
                </a:cubicBezTo>
                <a:lnTo>
                  <a:pt x="1890508" y="443175"/>
                </a:lnTo>
                <a:cubicBezTo>
                  <a:pt x="1923726" y="418262"/>
                  <a:pt x="1905181" y="431522"/>
                  <a:pt x="1946606" y="403906"/>
                </a:cubicBezTo>
                <a:cubicBezTo>
                  <a:pt x="1952216" y="400166"/>
                  <a:pt x="1956895" y="394322"/>
                  <a:pt x="1963436" y="392687"/>
                </a:cubicBezTo>
                <a:cubicBezTo>
                  <a:pt x="1970626" y="390889"/>
                  <a:pt x="1994656" y="385491"/>
                  <a:pt x="2002704" y="381467"/>
                </a:cubicBezTo>
                <a:cubicBezTo>
                  <a:pt x="2008735" y="378452"/>
                  <a:pt x="2013373" y="372985"/>
                  <a:pt x="2019534" y="370247"/>
                </a:cubicBezTo>
                <a:cubicBezTo>
                  <a:pt x="2030341" y="365444"/>
                  <a:pt x="2053193" y="359028"/>
                  <a:pt x="2053193" y="359028"/>
                </a:cubicBezTo>
                <a:cubicBezTo>
                  <a:pt x="2111408" y="320216"/>
                  <a:pt x="2021288" y="379293"/>
                  <a:pt x="2092462" y="336589"/>
                </a:cubicBezTo>
                <a:cubicBezTo>
                  <a:pt x="2140172" y="307963"/>
                  <a:pt x="2108672" y="318511"/>
                  <a:pt x="2148560" y="308539"/>
                </a:cubicBezTo>
                <a:cubicBezTo>
                  <a:pt x="2180904" y="286977"/>
                  <a:pt x="2149700" y="305647"/>
                  <a:pt x="2182219" y="291710"/>
                </a:cubicBezTo>
                <a:cubicBezTo>
                  <a:pt x="2230735" y="270917"/>
                  <a:pt x="2182026" y="288033"/>
                  <a:pt x="2221487" y="274881"/>
                </a:cubicBezTo>
                <a:cubicBezTo>
                  <a:pt x="2227097" y="271141"/>
                  <a:pt x="2232004" y="266028"/>
                  <a:pt x="2238317" y="263661"/>
                </a:cubicBezTo>
                <a:cubicBezTo>
                  <a:pt x="2263931" y="254055"/>
                  <a:pt x="2262426" y="262825"/>
                  <a:pt x="2283195" y="252441"/>
                </a:cubicBezTo>
                <a:cubicBezTo>
                  <a:pt x="2289225" y="249426"/>
                  <a:pt x="2293995" y="244237"/>
                  <a:pt x="2300025" y="241222"/>
                </a:cubicBezTo>
                <a:cubicBezTo>
                  <a:pt x="2305314" y="238578"/>
                  <a:pt x="2311565" y="238257"/>
                  <a:pt x="2316854" y="235612"/>
                </a:cubicBezTo>
                <a:cubicBezTo>
                  <a:pt x="2322885" y="232597"/>
                  <a:pt x="2327653" y="227407"/>
                  <a:pt x="2333684" y="224392"/>
                </a:cubicBezTo>
                <a:cubicBezTo>
                  <a:pt x="2338973" y="221747"/>
                  <a:pt x="2345344" y="221654"/>
                  <a:pt x="2350513" y="218782"/>
                </a:cubicBezTo>
                <a:cubicBezTo>
                  <a:pt x="2415762" y="182532"/>
                  <a:pt x="2352304" y="206966"/>
                  <a:pt x="2417831" y="185124"/>
                </a:cubicBezTo>
                <a:cubicBezTo>
                  <a:pt x="2423441" y="183254"/>
                  <a:pt x="2428764" y="179968"/>
                  <a:pt x="2434660" y="179514"/>
                </a:cubicBezTo>
                <a:lnTo>
                  <a:pt x="2507588" y="173904"/>
                </a:lnTo>
                <a:cubicBezTo>
                  <a:pt x="2540350" y="162983"/>
                  <a:pt x="2510263" y="176839"/>
                  <a:pt x="2535637" y="151465"/>
                </a:cubicBezTo>
                <a:cubicBezTo>
                  <a:pt x="2562767" y="124335"/>
                  <a:pt x="2549231" y="141862"/>
                  <a:pt x="2574906" y="129025"/>
                </a:cubicBezTo>
                <a:cubicBezTo>
                  <a:pt x="2580936" y="126010"/>
                  <a:pt x="2585055" y="118717"/>
                  <a:pt x="2591735" y="117806"/>
                </a:cubicBezTo>
                <a:cubicBezTo>
                  <a:pt x="2626987" y="112999"/>
                  <a:pt x="2662793" y="114066"/>
                  <a:pt x="2698322" y="112196"/>
                </a:cubicBezTo>
                <a:cubicBezTo>
                  <a:pt x="2713281" y="110326"/>
                  <a:pt x="2728459" y="109745"/>
                  <a:pt x="2743200" y="106586"/>
                </a:cubicBezTo>
                <a:cubicBezTo>
                  <a:pt x="2754764" y="104108"/>
                  <a:pt x="2765385" y="98234"/>
                  <a:pt x="2776859" y="95366"/>
                </a:cubicBezTo>
                <a:cubicBezTo>
                  <a:pt x="2810773" y="86889"/>
                  <a:pt x="2791982" y="92196"/>
                  <a:pt x="2832957" y="78537"/>
                </a:cubicBezTo>
                <a:cubicBezTo>
                  <a:pt x="2838567" y="76667"/>
                  <a:pt x="2844498" y="75571"/>
                  <a:pt x="2849787" y="72927"/>
                </a:cubicBezTo>
                <a:cubicBezTo>
                  <a:pt x="2857267" y="69187"/>
                  <a:pt x="2864078" y="63588"/>
                  <a:pt x="2872226" y="61708"/>
                </a:cubicBezTo>
                <a:cubicBezTo>
                  <a:pt x="2888725" y="57901"/>
                  <a:pt x="2905885" y="57968"/>
                  <a:pt x="2922714" y="56098"/>
                </a:cubicBezTo>
                <a:cubicBezTo>
                  <a:pt x="2964417" y="42197"/>
                  <a:pt x="2915218" y="57169"/>
                  <a:pt x="3001252" y="44878"/>
                </a:cubicBezTo>
                <a:cubicBezTo>
                  <a:pt x="3007106" y="44042"/>
                  <a:pt x="3012237" y="40167"/>
                  <a:pt x="3018081" y="39268"/>
                </a:cubicBezTo>
                <a:cubicBezTo>
                  <a:pt x="3036655" y="36410"/>
                  <a:pt x="3055480" y="35528"/>
                  <a:pt x="3074179" y="33658"/>
                </a:cubicBezTo>
                <a:cubicBezTo>
                  <a:pt x="3120885" y="18092"/>
                  <a:pt x="3069865" y="33523"/>
                  <a:pt x="3175156" y="22439"/>
                </a:cubicBezTo>
                <a:cubicBezTo>
                  <a:pt x="3182824" y="21632"/>
                  <a:pt x="3189990" y="18097"/>
                  <a:pt x="3197595" y="16829"/>
                </a:cubicBezTo>
                <a:cubicBezTo>
                  <a:pt x="3212466" y="14350"/>
                  <a:pt x="3227573" y="13511"/>
                  <a:pt x="3242474" y="11219"/>
                </a:cubicBezTo>
                <a:cubicBezTo>
                  <a:pt x="3251898" y="9769"/>
                  <a:pt x="3261046" y="6662"/>
                  <a:pt x="3270523" y="5609"/>
                </a:cubicBezTo>
                <a:cubicBezTo>
                  <a:pt x="3294755" y="2917"/>
                  <a:pt x="3319142" y="1870"/>
                  <a:pt x="3343451" y="0"/>
                </a:cubicBezTo>
                <a:lnTo>
                  <a:pt x="3954920" y="5609"/>
                </a:lnTo>
                <a:cubicBezTo>
                  <a:pt x="3982110" y="6078"/>
                  <a:pt x="3989665" y="9711"/>
                  <a:pt x="4011019" y="16829"/>
                </a:cubicBezTo>
                <a:cubicBezTo>
                  <a:pt x="4035328" y="14959"/>
                  <a:pt x="4059753" y="14243"/>
                  <a:pt x="4083946" y="11219"/>
                </a:cubicBezTo>
                <a:cubicBezTo>
                  <a:pt x="4089814" y="10486"/>
                  <a:pt x="4094899" y="4956"/>
                  <a:pt x="4100776" y="5609"/>
                </a:cubicBezTo>
                <a:cubicBezTo>
                  <a:pt x="4100778" y="5609"/>
                  <a:pt x="4142848" y="19634"/>
                  <a:pt x="4151264" y="22439"/>
                </a:cubicBezTo>
                <a:cubicBezTo>
                  <a:pt x="4156874" y="24309"/>
                  <a:pt x="4162216" y="27396"/>
                  <a:pt x="4168093" y="28049"/>
                </a:cubicBezTo>
                <a:cubicBezTo>
                  <a:pt x="4212201" y="32949"/>
                  <a:pt x="4210907" y="31329"/>
                  <a:pt x="4246631" y="39268"/>
                </a:cubicBezTo>
                <a:cubicBezTo>
                  <a:pt x="4254157" y="40941"/>
                  <a:pt x="4261657" y="42760"/>
                  <a:pt x="4269070" y="44878"/>
                </a:cubicBezTo>
                <a:cubicBezTo>
                  <a:pt x="4274756" y="46503"/>
                  <a:pt x="4280007" y="49997"/>
                  <a:pt x="4285900" y="50488"/>
                </a:cubicBezTo>
                <a:cubicBezTo>
                  <a:pt x="4325077" y="53753"/>
                  <a:pt x="4364437" y="54228"/>
                  <a:pt x="4403706" y="56098"/>
                </a:cubicBezTo>
                <a:cubicBezTo>
                  <a:pt x="4442301" y="68964"/>
                  <a:pt x="4395638" y="54631"/>
                  <a:pt x="4465414" y="67317"/>
                </a:cubicBezTo>
                <a:cubicBezTo>
                  <a:pt x="4471232" y="68375"/>
                  <a:pt x="4476402" y="72005"/>
                  <a:pt x="4482243" y="72927"/>
                </a:cubicBezTo>
                <a:cubicBezTo>
                  <a:pt x="4512026" y="77630"/>
                  <a:pt x="4542151" y="79883"/>
                  <a:pt x="4572000" y="84147"/>
                </a:cubicBezTo>
                <a:lnTo>
                  <a:pt x="4611269" y="89757"/>
                </a:lnTo>
                <a:cubicBezTo>
                  <a:pt x="4647796" y="101931"/>
                  <a:pt x="4658286" y="106200"/>
                  <a:pt x="4712246" y="112196"/>
                </a:cubicBezTo>
                <a:lnTo>
                  <a:pt x="4762734" y="117806"/>
                </a:lnTo>
                <a:cubicBezTo>
                  <a:pt x="4773954" y="121546"/>
                  <a:pt x="4786553" y="122465"/>
                  <a:pt x="4796393" y="129025"/>
                </a:cubicBezTo>
                <a:lnTo>
                  <a:pt x="4830052" y="151465"/>
                </a:lnTo>
                <a:cubicBezTo>
                  <a:pt x="4835662" y="155205"/>
                  <a:pt x="4840485" y="160552"/>
                  <a:pt x="4846881" y="162684"/>
                </a:cubicBezTo>
                <a:lnTo>
                  <a:pt x="4880540" y="173904"/>
                </a:lnTo>
                <a:cubicBezTo>
                  <a:pt x="4886150" y="175774"/>
                  <a:pt x="4892450" y="176234"/>
                  <a:pt x="4897370" y="179514"/>
                </a:cubicBezTo>
                <a:cubicBezTo>
                  <a:pt x="4935948" y="205233"/>
                  <a:pt x="4918236" y="197689"/>
                  <a:pt x="4947858" y="207563"/>
                </a:cubicBezTo>
                <a:cubicBezTo>
                  <a:pt x="4974037" y="205693"/>
                  <a:pt x="5000329" y="205020"/>
                  <a:pt x="5026395" y="201953"/>
                </a:cubicBezTo>
                <a:cubicBezTo>
                  <a:pt x="5032268" y="201262"/>
                  <a:pt x="5037312" y="196343"/>
                  <a:pt x="5043225" y="196343"/>
                </a:cubicBezTo>
                <a:cubicBezTo>
                  <a:pt x="5060158" y="196343"/>
                  <a:pt x="5076884" y="200083"/>
                  <a:pt x="5093713" y="201953"/>
                </a:cubicBezTo>
                <a:cubicBezTo>
                  <a:pt x="5124478" y="212208"/>
                  <a:pt x="5098851" y="202313"/>
                  <a:pt x="5138592" y="224392"/>
                </a:cubicBezTo>
                <a:cubicBezTo>
                  <a:pt x="5145902" y="228453"/>
                  <a:pt x="5153770" y="231463"/>
                  <a:pt x="5161031" y="235612"/>
                </a:cubicBezTo>
                <a:cubicBezTo>
                  <a:pt x="5166885" y="238957"/>
                  <a:pt x="5171547" y="244464"/>
                  <a:pt x="5177860" y="246831"/>
                </a:cubicBezTo>
                <a:cubicBezTo>
                  <a:pt x="5186788" y="250179"/>
                  <a:pt x="5196601" y="250373"/>
                  <a:pt x="5205909" y="252441"/>
                </a:cubicBezTo>
                <a:cubicBezTo>
                  <a:pt x="5213436" y="254114"/>
                  <a:pt x="5220869" y="256181"/>
                  <a:pt x="5228349" y="258051"/>
                </a:cubicBezTo>
                <a:cubicBezTo>
                  <a:pt x="5233959" y="261791"/>
                  <a:pt x="5239148" y="266256"/>
                  <a:pt x="5245178" y="269271"/>
                </a:cubicBezTo>
                <a:cubicBezTo>
                  <a:pt x="5250467" y="271916"/>
                  <a:pt x="5256471" y="272805"/>
                  <a:pt x="5262008" y="274881"/>
                </a:cubicBezTo>
                <a:cubicBezTo>
                  <a:pt x="5271437" y="278417"/>
                  <a:pt x="5280504" y="282916"/>
                  <a:pt x="5290057" y="286100"/>
                </a:cubicBezTo>
                <a:cubicBezTo>
                  <a:pt x="5300844" y="289696"/>
                  <a:pt x="5318518" y="291917"/>
                  <a:pt x="5329325" y="297320"/>
                </a:cubicBezTo>
                <a:cubicBezTo>
                  <a:pt x="5335355" y="300335"/>
                  <a:pt x="5339958" y="305883"/>
                  <a:pt x="5346155" y="308539"/>
                </a:cubicBezTo>
                <a:cubicBezTo>
                  <a:pt x="5353242" y="311576"/>
                  <a:pt x="5361209" y="311934"/>
                  <a:pt x="5368594" y="314149"/>
                </a:cubicBezTo>
                <a:cubicBezTo>
                  <a:pt x="5379922" y="317547"/>
                  <a:pt x="5390843" y="322257"/>
                  <a:pt x="5402253" y="325369"/>
                </a:cubicBezTo>
                <a:cubicBezTo>
                  <a:pt x="5411452" y="327878"/>
                  <a:pt x="5420994" y="328911"/>
                  <a:pt x="5430302" y="330979"/>
                </a:cubicBezTo>
                <a:cubicBezTo>
                  <a:pt x="5437828" y="332652"/>
                  <a:pt x="5445181" y="335077"/>
                  <a:pt x="5452741" y="336589"/>
                </a:cubicBezTo>
                <a:cubicBezTo>
                  <a:pt x="5472182" y="340477"/>
                  <a:pt x="5506830" y="345117"/>
                  <a:pt x="5525669" y="347808"/>
                </a:cubicBezTo>
                <a:cubicBezTo>
                  <a:pt x="5568493" y="369221"/>
                  <a:pt x="5526306" y="349449"/>
                  <a:pt x="5581767" y="370247"/>
                </a:cubicBezTo>
                <a:cubicBezTo>
                  <a:pt x="5600625" y="377319"/>
                  <a:pt x="5619166" y="385207"/>
                  <a:pt x="5637865" y="392687"/>
                </a:cubicBezTo>
                <a:cubicBezTo>
                  <a:pt x="5691555" y="446374"/>
                  <a:pt x="5622812" y="382652"/>
                  <a:pt x="5671524" y="415126"/>
                </a:cubicBezTo>
                <a:cubicBezTo>
                  <a:pt x="5689302" y="426978"/>
                  <a:pt x="5684999" y="435835"/>
                  <a:pt x="5705183" y="443175"/>
                </a:cubicBezTo>
                <a:cubicBezTo>
                  <a:pt x="5769034" y="466394"/>
                  <a:pt x="5853122" y="457949"/>
                  <a:pt x="5912746" y="460005"/>
                </a:cubicBezTo>
                <a:lnTo>
                  <a:pt x="5963235" y="476834"/>
                </a:lnTo>
                <a:cubicBezTo>
                  <a:pt x="5968845" y="478704"/>
                  <a:pt x="5974574" y="480248"/>
                  <a:pt x="5980064" y="482444"/>
                </a:cubicBezTo>
                <a:cubicBezTo>
                  <a:pt x="5989414" y="486184"/>
                  <a:pt x="5998488" y="490702"/>
                  <a:pt x="6008113" y="493663"/>
                </a:cubicBezTo>
                <a:cubicBezTo>
                  <a:pt x="6022851" y="498198"/>
                  <a:pt x="6052992" y="504883"/>
                  <a:pt x="6052992" y="504883"/>
                </a:cubicBezTo>
                <a:cubicBezTo>
                  <a:pt x="6058602" y="508623"/>
                  <a:pt x="6063791" y="513088"/>
                  <a:pt x="6069821" y="516103"/>
                </a:cubicBezTo>
                <a:cubicBezTo>
                  <a:pt x="6078781" y="520583"/>
                  <a:pt x="6100711" y="524928"/>
                  <a:pt x="6109090" y="527322"/>
                </a:cubicBezTo>
                <a:cubicBezTo>
                  <a:pt x="6124478" y="531719"/>
                  <a:pt x="6139151" y="538225"/>
                  <a:pt x="6153968" y="544152"/>
                </a:cubicBezTo>
                <a:cubicBezTo>
                  <a:pt x="6161515" y="581886"/>
                  <a:pt x="6163293" y="585598"/>
                  <a:pt x="6165188" y="633909"/>
                </a:cubicBezTo>
                <a:cubicBezTo>
                  <a:pt x="6174904" y="881663"/>
                  <a:pt x="6152248" y="784101"/>
                  <a:pt x="6176408" y="880741"/>
                </a:cubicBezTo>
                <a:cubicBezTo>
                  <a:pt x="6187455" y="1002276"/>
                  <a:pt x="6175238" y="902945"/>
                  <a:pt x="6187627" y="964888"/>
                </a:cubicBezTo>
                <a:cubicBezTo>
                  <a:pt x="6189858" y="976042"/>
                  <a:pt x="6190478" y="987512"/>
                  <a:pt x="6193237" y="998547"/>
                </a:cubicBezTo>
                <a:cubicBezTo>
                  <a:pt x="6196105" y="1010020"/>
                  <a:pt x="6200717" y="1020986"/>
                  <a:pt x="6204457" y="1032206"/>
                </a:cubicBezTo>
                <a:cubicBezTo>
                  <a:pt x="6206327" y="1037816"/>
                  <a:pt x="6208906" y="1043237"/>
                  <a:pt x="6210066" y="1049035"/>
                </a:cubicBezTo>
                <a:cubicBezTo>
                  <a:pt x="6211936" y="1058385"/>
                  <a:pt x="6213532" y="1067793"/>
                  <a:pt x="6215676" y="1077084"/>
                </a:cubicBezTo>
                <a:cubicBezTo>
                  <a:pt x="6219143" y="1092109"/>
                  <a:pt x="6224361" y="1106753"/>
                  <a:pt x="6226896" y="1121963"/>
                </a:cubicBezTo>
                <a:cubicBezTo>
                  <a:pt x="6228766" y="1133183"/>
                  <a:pt x="6230038" y="1144518"/>
                  <a:pt x="6232506" y="1155622"/>
                </a:cubicBezTo>
                <a:cubicBezTo>
                  <a:pt x="6233789" y="1161394"/>
                  <a:pt x="6234836" y="1167531"/>
                  <a:pt x="6238116" y="1172451"/>
                </a:cubicBezTo>
                <a:cubicBezTo>
                  <a:pt x="6242517" y="1179052"/>
                  <a:pt x="6249335" y="1183671"/>
                  <a:pt x="6254945" y="1189281"/>
                </a:cubicBezTo>
                <a:cubicBezTo>
                  <a:pt x="6256815" y="1196761"/>
                  <a:pt x="6258340" y="1204335"/>
                  <a:pt x="6260555" y="1211720"/>
                </a:cubicBezTo>
                <a:cubicBezTo>
                  <a:pt x="6263953" y="1223048"/>
                  <a:pt x="6271774" y="1245379"/>
                  <a:pt x="6271774" y="1245379"/>
                </a:cubicBezTo>
                <a:cubicBezTo>
                  <a:pt x="6269904" y="1277168"/>
                  <a:pt x="6268809" y="1309012"/>
                  <a:pt x="6266165" y="1340746"/>
                </a:cubicBezTo>
                <a:cubicBezTo>
                  <a:pt x="6265067" y="1353923"/>
                  <a:pt x="6262853" y="1366993"/>
                  <a:pt x="6260555" y="1380014"/>
                </a:cubicBezTo>
                <a:cubicBezTo>
                  <a:pt x="6258693" y="1390564"/>
                  <a:pt x="6249565" y="1439085"/>
                  <a:pt x="6243725" y="1458552"/>
                </a:cubicBezTo>
                <a:cubicBezTo>
                  <a:pt x="6240327" y="1469880"/>
                  <a:pt x="6236246" y="1480991"/>
                  <a:pt x="6232506" y="1492211"/>
                </a:cubicBezTo>
                <a:cubicBezTo>
                  <a:pt x="6230636" y="1497821"/>
                  <a:pt x="6230176" y="1504120"/>
                  <a:pt x="6226896" y="1509040"/>
                </a:cubicBezTo>
                <a:cubicBezTo>
                  <a:pt x="6199042" y="1550821"/>
                  <a:pt x="6234838" y="1499511"/>
                  <a:pt x="6198847" y="1542699"/>
                </a:cubicBezTo>
                <a:cubicBezTo>
                  <a:pt x="6194531" y="1547878"/>
                  <a:pt x="6193237" y="1555788"/>
                  <a:pt x="6187627" y="1559528"/>
                </a:cubicBezTo>
                <a:cubicBezTo>
                  <a:pt x="6181212" y="1563805"/>
                  <a:pt x="6172601" y="1563020"/>
                  <a:pt x="6165188" y="1565138"/>
                </a:cubicBezTo>
                <a:cubicBezTo>
                  <a:pt x="6114785" y="1579539"/>
                  <a:pt x="6201232" y="1559604"/>
                  <a:pt x="6109090" y="1576358"/>
                </a:cubicBezTo>
                <a:cubicBezTo>
                  <a:pt x="6101504" y="1577737"/>
                  <a:pt x="6094211" y="1580456"/>
                  <a:pt x="6086651" y="1581968"/>
                </a:cubicBezTo>
                <a:cubicBezTo>
                  <a:pt x="6075497" y="1584199"/>
                  <a:pt x="6064096" y="1585111"/>
                  <a:pt x="6052992" y="1587578"/>
                </a:cubicBezTo>
                <a:cubicBezTo>
                  <a:pt x="6047219" y="1588861"/>
                  <a:pt x="6041995" y="1592215"/>
                  <a:pt x="6036162" y="1593187"/>
                </a:cubicBezTo>
                <a:cubicBezTo>
                  <a:pt x="6019459" y="1595971"/>
                  <a:pt x="6002503" y="1596927"/>
                  <a:pt x="5985674" y="1598797"/>
                </a:cubicBezTo>
                <a:cubicBezTo>
                  <a:pt x="5980064" y="1600667"/>
                  <a:pt x="5974685" y="1603485"/>
                  <a:pt x="5968844" y="1604407"/>
                </a:cubicBezTo>
                <a:cubicBezTo>
                  <a:pt x="5939061" y="1609110"/>
                  <a:pt x="5879087" y="1615627"/>
                  <a:pt x="5879087" y="1615627"/>
                </a:cubicBezTo>
                <a:cubicBezTo>
                  <a:pt x="5841197" y="1628255"/>
                  <a:pt x="5887846" y="1613679"/>
                  <a:pt x="5828599" y="1626846"/>
                </a:cubicBezTo>
                <a:cubicBezTo>
                  <a:pt x="5822827" y="1628129"/>
                  <a:pt x="5817614" y="1631557"/>
                  <a:pt x="5811770" y="1632456"/>
                </a:cubicBezTo>
                <a:cubicBezTo>
                  <a:pt x="5793196" y="1635314"/>
                  <a:pt x="5774361" y="1636099"/>
                  <a:pt x="5755671" y="1638066"/>
                </a:cubicBezTo>
                <a:cubicBezTo>
                  <a:pt x="5738831" y="1639839"/>
                  <a:pt x="5721946" y="1641281"/>
                  <a:pt x="5705183" y="1643676"/>
                </a:cubicBezTo>
                <a:cubicBezTo>
                  <a:pt x="5695744" y="1645024"/>
                  <a:pt x="5686595" y="1648102"/>
                  <a:pt x="5677134" y="1649285"/>
                </a:cubicBezTo>
                <a:cubicBezTo>
                  <a:pt x="5656639" y="1651847"/>
                  <a:pt x="5635939" y="1652482"/>
                  <a:pt x="5615426" y="1654895"/>
                </a:cubicBezTo>
                <a:cubicBezTo>
                  <a:pt x="5604129" y="1656224"/>
                  <a:pt x="5592921" y="1658274"/>
                  <a:pt x="5581767" y="1660505"/>
                </a:cubicBezTo>
                <a:cubicBezTo>
                  <a:pt x="5574207" y="1662017"/>
                  <a:pt x="5566991" y="1665264"/>
                  <a:pt x="5559328" y="1666115"/>
                </a:cubicBezTo>
                <a:cubicBezTo>
                  <a:pt x="5533243" y="1669013"/>
                  <a:pt x="5506969" y="1669855"/>
                  <a:pt x="5480790" y="1671725"/>
                </a:cubicBezTo>
                <a:cubicBezTo>
                  <a:pt x="5359917" y="1701945"/>
                  <a:pt x="5447939" y="1682006"/>
                  <a:pt x="5149811" y="1671725"/>
                </a:cubicBezTo>
                <a:cubicBezTo>
                  <a:pt x="5143901" y="1671521"/>
                  <a:pt x="5138866" y="1666703"/>
                  <a:pt x="5132982" y="1666115"/>
                </a:cubicBezTo>
                <a:cubicBezTo>
                  <a:pt x="5101296" y="1662946"/>
                  <a:pt x="5069404" y="1662375"/>
                  <a:pt x="5037615" y="1660505"/>
                </a:cubicBezTo>
                <a:lnTo>
                  <a:pt x="4583220" y="1666115"/>
                </a:lnTo>
                <a:cubicBezTo>
                  <a:pt x="4449266" y="1668996"/>
                  <a:pt x="4557932" y="1667417"/>
                  <a:pt x="4493463" y="1677335"/>
                </a:cubicBezTo>
                <a:cubicBezTo>
                  <a:pt x="4476727" y="1679910"/>
                  <a:pt x="4459804" y="1681074"/>
                  <a:pt x="4442974" y="1682944"/>
                </a:cubicBezTo>
                <a:cubicBezTo>
                  <a:pt x="4399977" y="1697277"/>
                  <a:pt x="4450340" y="1681962"/>
                  <a:pt x="4358827" y="1694164"/>
                </a:cubicBezTo>
                <a:cubicBezTo>
                  <a:pt x="4352966" y="1694946"/>
                  <a:pt x="4347891" y="1699283"/>
                  <a:pt x="4341998" y="1699774"/>
                </a:cubicBezTo>
                <a:cubicBezTo>
                  <a:pt x="4302821" y="1703039"/>
                  <a:pt x="4263461" y="1703514"/>
                  <a:pt x="4224192" y="1705384"/>
                </a:cubicBezTo>
                <a:cubicBezTo>
                  <a:pt x="4197351" y="1745644"/>
                  <a:pt x="4211287" y="1729508"/>
                  <a:pt x="4184923" y="1755872"/>
                </a:cubicBezTo>
                <a:lnTo>
                  <a:pt x="3248084" y="1744652"/>
                </a:lnTo>
                <a:cubicBezTo>
                  <a:pt x="3171400" y="1743636"/>
                  <a:pt x="3094752" y="1740766"/>
                  <a:pt x="3018081" y="1739043"/>
                </a:cubicBezTo>
                <a:lnTo>
                  <a:pt x="2748810" y="1733433"/>
                </a:lnTo>
                <a:cubicBezTo>
                  <a:pt x="2730111" y="1731563"/>
                  <a:pt x="2711286" y="1730681"/>
                  <a:pt x="2692712" y="1727823"/>
                </a:cubicBezTo>
                <a:cubicBezTo>
                  <a:pt x="2618897" y="1716467"/>
                  <a:pt x="2798935" y="1723988"/>
                  <a:pt x="2625394" y="1716603"/>
                </a:cubicBezTo>
                <a:cubicBezTo>
                  <a:pt x="2554376" y="1713581"/>
                  <a:pt x="2483288" y="1712484"/>
                  <a:pt x="2412221" y="1710993"/>
                </a:cubicBezTo>
                <a:lnTo>
                  <a:pt x="1823190" y="1699774"/>
                </a:lnTo>
                <a:lnTo>
                  <a:pt x="1060255" y="1694164"/>
                </a:lnTo>
                <a:cubicBezTo>
                  <a:pt x="1049332" y="1692799"/>
                  <a:pt x="989013" y="1685525"/>
                  <a:pt x="976108" y="1682944"/>
                </a:cubicBezTo>
                <a:cubicBezTo>
                  <a:pt x="970310" y="1681784"/>
                  <a:pt x="965140" y="1678116"/>
                  <a:pt x="959279" y="1677335"/>
                </a:cubicBezTo>
                <a:cubicBezTo>
                  <a:pt x="914900" y="1671418"/>
                  <a:pt x="806002" y="1667632"/>
                  <a:pt x="774155" y="1666115"/>
                </a:cubicBezTo>
                <a:cubicBezTo>
                  <a:pt x="678110" y="1634100"/>
                  <a:pt x="754215" y="1657366"/>
                  <a:pt x="504884" y="1666115"/>
                </a:cubicBezTo>
                <a:cubicBezTo>
                  <a:pt x="482381" y="1666905"/>
                  <a:pt x="460005" y="1669855"/>
                  <a:pt x="437566" y="1671725"/>
                </a:cubicBezTo>
                <a:lnTo>
                  <a:pt x="157075" y="1666115"/>
                </a:lnTo>
                <a:cubicBezTo>
                  <a:pt x="149370" y="1665830"/>
                  <a:pt x="142049" y="1662623"/>
                  <a:pt x="134636" y="1660505"/>
                </a:cubicBezTo>
                <a:cubicBezTo>
                  <a:pt x="109671" y="1653372"/>
                  <a:pt x="115107" y="1652356"/>
                  <a:pt x="84147" y="1638066"/>
                </a:cubicBezTo>
                <a:cubicBezTo>
                  <a:pt x="71217" y="1632098"/>
                  <a:pt x="57968" y="1626846"/>
                  <a:pt x="44879" y="1621236"/>
                </a:cubicBezTo>
                <a:cubicBezTo>
                  <a:pt x="23534" y="1578549"/>
                  <a:pt x="38356" y="1614848"/>
                  <a:pt x="28049" y="1542699"/>
                </a:cubicBezTo>
                <a:cubicBezTo>
                  <a:pt x="25545" y="1525174"/>
                  <a:pt x="21394" y="1519406"/>
                  <a:pt x="16830" y="1503430"/>
                </a:cubicBezTo>
                <a:cubicBezTo>
                  <a:pt x="14712" y="1496017"/>
                  <a:pt x="13090" y="1488471"/>
                  <a:pt x="11220" y="1480991"/>
                </a:cubicBezTo>
                <a:cubicBezTo>
                  <a:pt x="9350" y="1436112"/>
                  <a:pt x="8928" y="1391150"/>
                  <a:pt x="5610" y="1346355"/>
                </a:cubicBezTo>
                <a:cubicBezTo>
                  <a:pt x="5173" y="1340458"/>
                  <a:pt x="0" y="1335439"/>
                  <a:pt x="0" y="1329526"/>
                </a:cubicBezTo>
                <a:cubicBezTo>
                  <a:pt x="0" y="1262182"/>
                  <a:pt x="2685" y="1194853"/>
                  <a:pt x="5610" y="1127573"/>
                </a:cubicBezTo>
                <a:cubicBezTo>
                  <a:pt x="6426" y="1108798"/>
                  <a:pt x="8362" y="1090048"/>
                  <a:pt x="11220" y="1071474"/>
                </a:cubicBezTo>
                <a:cubicBezTo>
                  <a:pt x="12879" y="1060691"/>
                  <a:pt x="20486" y="1045379"/>
                  <a:pt x="28049" y="1037816"/>
                </a:cubicBezTo>
                <a:cubicBezTo>
                  <a:pt x="34660" y="1031205"/>
                  <a:pt x="42829" y="1026348"/>
                  <a:pt x="50489" y="1020986"/>
                </a:cubicBezTo>
                <a:cubicBezTo>
                  <a:pt x="81437" y="999322"/>
                  <a:pt x="74006" y="1003618"/>
                  <a:pt x="95367" y="992937"/>
                </a:cubicBezTo>
              </a:path>
            </a:pathLst>
          </a:cu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Organigramme : Connecteur 18"/>
          <p:cNvSpPr/>
          <p:nvPr/>
        </p:nvSpPr>
        <p:spPr>
          <a:xfrm>
            <a:off x="755576" y="1988840"/>
            <a:ext cx="936104" cy="792088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Connecteur 19"/>
          <p:cNvSpPr/>
          <p:nvPr/>
        </p:nvSpPr>
        <p:spPr>
          <a:xfrm>
            <a:off x="4283968" y="1916832"/>
            <a:ext cx="936104" cy="792088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Forme libre 20"/>
          <p:cNvSpPr/>
          <p:nvPr/>
        </p:nvSpPr>
        <p:spPr>
          <a:xfrm>
            <a:off x="331555" y="1587578"/>
            <a:ext cx="313574" cy="170165"/>
          </a:xfrm>
          <a:custGeom>
            <a:avLst/>
            <a:gdLst>
              <a:gd name="connsiteX0" fmla="*/ 21863 w 313574"/>
              <a:gd name="connsiteY0" fmla="*/ 157075 h 170165"/>
              <a:gd name="connsiteX1" fmla="*/ 49912 w 313574"/>
              <a:gd name="connsiteY1" fmla="*/ 151465 h 170165"/>
              <a:gd name="connsiteX2" fmla="*/ 83571 w 313574"/>
              <a:gd name="connsiteY2" fmla="*/ 145855 h 170165"/>
              <a:gd name="connsiteX3" fmla="*/ 117230 w 313574"/>
              <a:gd name="connsiteY3" fmla="*/ 134635 h 170165"/>
              <a:gd name="connsiteX4" fmla="*/ 156499 w 313574"/>
              <a:gd name="connsiteY4" fmla="*/ 129026 h 170165"/>
              <a:gd name="connsiteX5" fmla="*/ 218207 w 313574"/>
              <a:gd name="connsiteY5" fmla="*/ 112196 h 170165"/>
              <a:gd name="connsiteX6" fmla="*/ 257476 w 313574"/>
              <a:gd name="connsiteY6" fmla="*/ 100977 h 170165"/>
              <a:gd name="connsiteX7" fmla="*/ 291135 w 313574"/>
              <a:gd name="connsiteY7" fmla="*/ 78537 h 170165"/>
              <a:gd name="connsiteX8" fmla="*/ 307964 w 313574"/>
              <a:gd name="connsiteY8" fmla="*/ 67318 h 170165"/>
              <a:gd name="connsiteX9" fmla="*/ 313574 w 313574"/>
              <a:gd name="connsiteY9" fmla="*/ 50488 h 170165"/>
              <a:gd name="connsiteX10" fmla="*/ 296744 w 313574"/>
              <a:gd name="connsiteY10" fmla="*/ 5610 h 170165"/>
              <a:gd name="connsiteX11" fmla="*/ 279915 w 313574"/>
              <a:gd name="connsiteY11" fmla="*/ 0 h 170165"/>
              <a:gd name="connsiteX12" fmla="*/ 162109 w 313574"/>
              <a:gd name="connsiteY12" fmla="*/ 5610 h 170165"/>
              <a:gd name="connsiteX13" fmla="*/ 139670 w 313574"/>
              <a:gd name="connsiteY13" fmla="*/ 11220 h 170165"/>
              <a:gd name="connsiteX14" fmla="*/ 111620 w 313574"/>
              <a:gd name="connsiteY14" fmla="*/ 16829 h 170165"/>
              <a:gd name="connsiteX15" fmla="*/ 77962 w 313574"/>
              <a:gd name="connsiteY15" fmla="*/ 33659 h 170165"/>
              <a:gd name="connsiteX16" fmla="*/ 44303 w 313574"/>
              <a:gd name="connsiteY16" fmla="*/ 44878 h 170165"/>
              <a:gd name="connsiteX17" fmla="*/ 27473 w 313574"/>
              <a:gd name="connsiteY17" fmla="*/ 56098 h 170165"/>
              <a:gd name="connsiteX18" fmla="*/ 16254 w 313574"/>
              <a:gd name="connsiteY18" fmla="*/ 72928 h 170165"/>
              <a:gd name="connsiteX19" fmla="*/ 21863 w 313574"/>
              <a:gd name="connsiteY19" fmla="*/ 157075 h 17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574" h="170165">
                <a:moveTo>
                  <a:pt x="21863" y="157075"/>
                </a:moveTo>
                <a:cubicBezTo>
                  <a:pt x="27473" y="170165"/>
                  <a:pt x="40531" y="153171"/>
                  <a:pt x="49912" y="151465"/>
                </a:cubicBezTo>
                <a:cubicBezTo>
                  <a:pt x="61103" y="149430"/>
                  <a:pt x="72536" y="148614"/>
                  <a:pt x="83571" y="145855"/>
                </a:cubicBezTo>
                <a:cubicBezTo>
                  <a:pt x="95044" y="142987"/>
                  <a:pt x="105522" y="136307"/>
                  <a:pt x="117230" y="134635"/>
                </a:cubicBezTo>
                <a:cubicBezTo>
                  <a:pt x="130320" y="132765"/>
                  <a:pt x="143533" y="131619"/>
                  <a:pt x="156499" y="129026"/>
                </a:cubicBezTo>
                <a:cubicBezTo>
                  <a:pt x="223157" y="115695"/>
                  <a:pt x="180598" y="122942"/>
                  <a:pt x="218207" y="112196"/>
                </a:cubicBezTo>
                <a:cubicBezTo>
                  <a:pt x="267550" y="98097"/>
                  <a:pt x="217097" y="114434"/>
                  <a:pt x="257476" y="100977"/>
                </a:cubicBezTo>
                <a:lnTo>
                  <a:pt x="291135" y="78537"/>
                </a:lnTo>
                <a:lnTo>
                  <a:pt x="307964" y="67318"/>
                </a:lnTo>
                <a:cubicBezTo>
                  <a:pt x="309834" y="61708"/>
                  <a:pt x="313574" y="56401"/>
                  <a:pt x="313574" y="50488"/>
                </a:cubicBezTo>
                <a:cubicBezTo>
                  <a:pt x="313574" y="37715"/>
                  <a:pt x="308351" y="14896"/>
                  <a:pt x="296744" y="5610"/>
                </a:cubicBezTo>
                <a:cubicBezTo>
                  <a:pt x="292127" y="1916"/>
                  <a:pt x="285525" y="1870"/>
                  <a:pt x="279915" y="0"/>
                </a:cubicBezTo>
                <a:cubicBezTo>
                  <a:pt x="240646" y="1870"/>
                  <a:pt x="201297" y="2475"/>
                  <a:pt x="162109" y="5610"/>
                </a:cubicBezTo>
                <a:cubicBezTo>
                  <a:pt x="154424" y="6225"/>
                  <a:pt x="147196" y="9548"/>
                  <a:pt x="139670" y="11220"/>
                </a:cubicBezTo>
                <a:cubicBezTo>
                  <a:pt x="130362" y="13288"/>
                  <a:pt x="120870" y="14517"/>
                  <a:pt x="111620" y="16829"/>
                </a:cubicBezTo>
                <a:cubicBezTo>
                  <a:pt x="76550" y="25596"/>
                  <a:pt x="113217" y="17990"/>
                  <a:pt x="77962" y="33659"/>
                </a:cubicBezTo>
                <a:cubicBezTo>
                  <a:pt x="67155" y="38462"/>
                  <a:pt x="44303" y="44878"/>
                  <a:pt x="44303" y="44878"/>
                </a:cubicBezTo>
                <a:cubicBezTo>
                  <a:pt x="38693" y="48618"/>
                  <a:pt x="32240" y="51330"/>
                  <a:pt x="27473" y="56098"/>
                </a:cubicBezTo>
                <a:cubicBezTo>
                  <a:pt x="22706" y="60866"/>
                  <a:pt x="19269" y="66898"/>
                  <a:pt x="16254" y="72928"/>
                </a:cubicBezTo>
                <a:cubicBezTo>
                  <a:pt x="0" y="105438"/>
                  <a:pt x="16253" y="143985"/>
                  <a:pt x="21863" y="157075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orme libre 21"/>
          <p:cNvSpPr/>
          <p:nvPr/>
        </p:nvSpPr>
        <p:spPr>
          <a:xfrm>
            <a:off x="3347865" y="908720"/>
            <a:ext cx="216023" cy="502116"/>
          </a:xfrm>
          <a:custGeom>
            <a:avLst/>
            <a:gdLst>
              <a:gd name="connsiteX0" fmla="*/ 7480 w 179537"/>
              <a:gd name="connsiteY0" fmla="*/ 37399 h 308442"/>
              <a:gd name="connsiteX1" fmla="*/ 18700 w 179537"/>
              <a:gd name="connsiteY1" fmla="*/ 261792 h 308442"/>
              <a:gd name="connsiteX2" fmla="*/ 24310 w 179537"/>
              <a:gd name="connsiteY2" fmla="*/ 289841 h 308442"/>
              <a:gd name="connsiteX3" fmla="*/ 57969 w 179537"/>
              <a:gd name="connsiteY3" fmla="*/ 301060 h 308442"/>
              <a:gd name="connsiteX4" fmla="*/ 97237 w 179537"/>
              <a:gd name="connsiteY4" fmla="*/ 54228 h 308442"/>
              <a:gd name="connsiteX5" fmla="*/ 63579 w 179537"/>
              <a:gd name="connsiteY5" fmla="*/ 37399 h 308442"/>
              <a:gd name="connsiteX6" fmla="*/ 7480 w 179537"/>
              <a:gd name="connsiteY6" fmla="*/ 37399 h 30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537" h="308442">
                <a:moveTo>
                  <a:pt x="7480" y="37399"/>
                </a:moveTo>
                <a:cubicBezTo>
                  <a:pt x="0" y="74798"/>
                  <a:pt x="11323" y="195399"/>
                  <a:pt x="18700" y="261792"/>
                </a:cubicBezTo>
                <a:cubicBezTo>
                  <a:pt x="19753" y="271269"/>
                  <a:pt x="17568" y="283099"/>
                  <a:pt x="24310" y="289841"/>
                </a:cubicBezTo>
                <a:cubicBezTo>
                  <a:pt x="32673" y="298203"/>
                  <a:pt x="57969" y="301060"/>
                  <a:pt x="57969" y="301060"/>
                </a:cubicBezTo>
                <a:cubicBezTo>
                  <a:pt x="179537" y="285863"/>
                  <a:pt x="119834" y="308442"/>
                  <a:pt x="97237" y="54228"/>
                </a:cubicBezTo>
                <a:cubicBezTo>
                  <a:pt x="96694" y="48117"/>
                  <a:pt x="68205" y="37784"/>
                  <a:pt x="63579" y="37399"/>
                </a:cubicBezTo>
                <a:cubicBezTo>
                  <a:pt x="46807" y="36001"/>
                  <a:pt x="14960" y="0"/>
                  <a:pt x="7480" y="37399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Forme libre 25"/>
          <p:cNvSpPr/>
          <p:nvPr/>
        </p:nvSpPr>
        <p:spPr>
          <a:xfrm>
            <a:off x="2555776" y="932728"/>
            <a:ext cx="822557" cy="480047"/>
          </a:xfrm>
          <a:custGeom>
            <a:avLst/>
            <a:gdLst>
              <a:gd name="connsiteX0" fmla="*/ 11419 w 528746"/>
              <a:gd name="connsiteY0" fmla="*/ 295821 h 309136"/>
              <a:gd name="connsiteX1" fmla="*/ 45078 w 528746"/>
              <a:gd name="connsiteY1" fmla="*/ 256552 h 309136"/>
              <a:gd name="connsiteX2" fmla="*/ 56298 w 528746"/>
              <a:gd name="connsiteY2" fmla="*/ 239723 h 309136"/>
              <a:gd name="connsiteX3" fmla="*/ 89957 w 528746"/>
              <a:gd name="connsiteY3" fmla="*/ 217283 h 309136"/>
              <a:gd name="connsiteX4" fmla="*/ 129225 w 528746"/>
              <a:gd name="connsiteY4" fmla="*/ 189234 h 309136"/>
              <a:gd name="connsiteX5" fmla="*/ 146055 w 528746"/>
              <a:gd name="connsiteY5" fmla="*/ 183624 h 309136"/>
              <a:gd name="connsiteX6" fmla="*/ 179714 w 528746"/>
              <a:gd name="connsiteY6" fmla="*/ 161185 h 309136"/>
              <a:gd name="connsiteX7" fmla="*/ 196543 w 528746"/>
              <a:gd name="connsiteY7" fmla="*/ 155575 h 309136"/>
              <a:gd name="connsiteX8" fmla="*/ 247031 w 528746"/>
              <a:gd name="connsiteY8" fmla="*/ 121916 h 309136"/>
              <a:gd name="connsiteX9" fmla="*/ 263861 w 528746"/>
              <a:gd name="connsiteY9" fmla="*/ 110697 h 309136"/>
              <a:gd name="connsiteX10" fmla="*/ 297520 w 528746"/>
              <a:gd name="connsiteY10" fmla="*/ 99477 h 309136"/>
              <a:gd name="connsiteX11" fmla="*/ 314349 w 528746"/>
              <a:gd name="connsiteY11" fmla="*/ 82648 h 309136"/>
              <a:gd name="connsiteX12" fmla="*/ 331179 w 528746"/>
              <a:gd name="connsiteY12" fmla="*/ 77038 h 309136"/>
              <a:gd name="connsiteX13" fmla="*/ 348008 w 528746"/>
              <a:gd name="connsiteY13" fmla="*/ 65818 h 309136"/>
              <a:gd name="connsiteX14" fmla="*/ 364838 w 528746"/>
              <a:gd name="connsiteY14" fmla="*/ 60208 h 309136"/>
              <a:gd name="connsiteX15" fmla="*/ 381667 w 528746"/>
              <a:gd name="connsiteY15" fmla="*/ 48989 h 309136"/>
              <a:gd name="connsiteX16" fmla="*/ 415326 w 528746"/>
              <a:gd name="connsiteY16" fmla="*/ 37769 h 309136"/>
              <a:gd name="connsiteX17" fmla="*/ 432155 w 528746"/>
              <a:gd name="connsiteY17" fmla="*/ 32159 h 309136"/>
              <a:gd name="connsiteX18" fmla="*/ 465814 w 528746"/>
              <a:gd name="connsiteY18" fmla="*/ 15330 h 309136"/>
              <a:gd name="connsiteX19" fmla="*/ 482644 w 528746"/>
              <a:gd name="connsiteY19" fmla="*/ 4110 h 309136"/>
              <a:gd name="connsiteX20" fmla="*/ 493863 w 528746"/>
              <a:gd name="connsiteY20" fmla="*/ 20940 h 309136"/>
              <a:gd name="connsiteX21" fmla="*/ 499473 w 528746"/>
              <a:gd name="connsiteY21" fmla="*/ 37769 h 309136"/>
              <a:gd name="connsiteX22" fmla="*/ 505083 w 528746"/>
              <a:gd name="connsiteY22" fmla="*/ 144356 h 309136"/>
              <a:gd name="connsiteX23" fmla="*/ 521912 w 528746"/>
              <a:gd name="connsiteY23" fmla="*/ 206064 h 309136"/>
              <a:gd name="connsiteX24" fmla="*/ 516303 w 528746"/>
              <a:gd name="connsiteY24" fmla="*/ 284601 h 309136"/>
              <a:gd name="connsiteX25" fmla="*/ 482644 w 528746"/>
              <a:gd name="connsiteY25" fmla="*/ 278991 h 309136"/>
              <a:gd name="connsiteX26" fmla="*/ 342398 w 528746"/>
              <a:gd name="connsiteY26" fmla="*/ 284601 h 309136"/>
              <a:gd name="connsiteX27" fmla="*/ 280690 w 528746"/>
              <a:gd name="connsiteY27" fmla="*/ 290211 h 309136"/>
              <a:gd name="connsiteX28" fmla="*/ 196543 w 528746"/>
              <a:gd name="connsiteY28" fmla="*/ 295821 h 309136"/>
              <a:gd name="connsiteX29" fmla="*/ 168494 w 528746"/>
              <a:gd name="connsiteY29" fmla="*/ 301431 h 309136"/>
              <a:gd name="connsiteX30" fmla="*/ 129225 w 528746"/>
              <a:gd name="connsiteY30" fmla="*/ 307040 h 309136"/>
              <a:gd name="connsiteX31" fmla="*/ 5809 w 528746"/>
              <a:gd name="connsiteY31" fmla="*/ 301431 h 309136"/>
              <a:gd name="connsiteX32" fmla="*/ 11419 w 528746"/>
              <a:gd name="connsiteY32" fmla="*/ 284601 h 309136"/>
              <a:gd name="connsiteX33" fmla="*/ 11419 w 528746"/>
              <a:gd name="connsiteY33" fmla="*/ 295821 h 309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28746" h="309136">
                <a:moveTo>
                  <a:pt x="11419" y="295821"/>
                </a:moveTo>
                <a:cubicBezTo>
                  <a:pt x="17029" y="291146"/>
                  <a:pt x="27085" y="281742"/>
                  <a:pt x="45078" y="256552"/>
                </a:cubicBezTo>
                <a:cubicBezTo>
                  <a:pt x="48997" y="251066"/>
                  <a:pt x="51224" y="244163"/>
                  <a:pt x="56298" y="239723"/>
                </a:cubicBezTo>
                <a:cubicBezTo>
                  <a:pt x="66446" y="230843"/>
                  <a:pt x="79169" y="225374"/>
                  <a:pt x="89957" y="217283"/>
                </a:cubicBezTo>
                <a:cubicBezTo>
                  <a:pt x="95034" y="213475"/>
                  <a:pt x="121026" y="193333"/>
                  <a:pt x="129225" y="189234"/>
                </a:cubicBezTo>
                <a:cubicBezTo>
                  <a:pt x="134514" y="186589"/>
                  <a:pt x="140886" y="186496"/>
                  <a:pt x="146055" y="183624"/>
                </a:cubicBezTo>
                <a:cubicBezTo>
                  <a:pt x="157842" y="177076"/>
                  <a:pt x="166922" y="165449"/>
                  <a:pt x="179714" y="161185"/>
                </a:cubicBezTo>
                <a:cubicBezTo>
                  <a:pt x="185324" y="159315"/>
                  <a:pt x="191374" y="158447"/>
                  <a:pt x="196543" y="155575"/>
                </a:cubicBezTo>
                <a:cubicBezTo>
                  <a:pt x="196568" y="155561"/>
                  <a:pt x="238604" y="127534"/>
                  <a:pt x="247031" y="121916"/>
                </a:cubicBezTo>
                <a:cubicBezTo>
                  <a:pt x="252641" y="118176"/>
                  <a:pt x="257465" y="112829"/>
                  <a:pt x="263861" y="110697"/>
                </a:cubicBezTo>
                <a:lnTo>
                  <a:pt x="297520" y="99477"/>
                </a:lnTo>
                <a:cubicBezTo>
                  <a:pt x="303130" y="93867"/>
                  <a:pt x="307748" y="87049"/>
                  <a:pt x="314349" y="82648"/>
                </a:cubicBezTo>
                <a:cubicBezTo>
                  <a:pt x="319269" y="79368"/>
                  <a:pt x="325890" y="79683"/>
                  <a:pt x="331179" y="77038"/>
                </a:cubicBezTo>
                <a:cubicBezTo>
                  <a:pt x="337209" y="74023"/>
                  <a:pt x="341978" y="68833"/>
                  <a:pt x="348008" y="65818"/>
                </a:cubicBezTo>
                <a:cubicBezTo>
                  <a:pt x="353297" y="63173"/>
                  <a:pt x="359549" y="62853"/>
                  <a:pt x="364838" y="60208"/>
                </a:cubicBezTo>
                <a:cubicBezTo>
                  <a:pt x="370868" y="57193"/>
                  <a:pt x="375506" y="51727"/>
                  <a:pt x="381667" y="48989"/>
                </a:cubicBezTo>
                <a:cubicBezTo>
                  <a:pt x="392474" y="44186"/>
                  <a:pt x="404106" y="41509"/>
                  <a:pt x="415326" y="37769"/>
                </a:cubicBezTo>
                <a:cubicBezTo>
                  <a:pt x="420936" y="35899"/>
                  <a:pt x="427235" y="35439"/>
                  <a:pt x="432155" y="32159"/>
                </a:cubicBezTo>
                <a:cubicBezTo>
                  <a:pt x="480398" y="0"/>
                  <a:pt x="419354" y="38561"/>
                  <a:pt x="465814" y="15330"/>
                </a:cubicBezTo>
                <a:cubicBezTo>
                  <a:pt x="471845" y="12315"/>
                  <a:pt x="477034" y="7850"/>
                  <a:pt x="482644" y="4110"/>
                </a:cubicBezTo>
                <a:cubicBezTo>
                  <a:pt x="486384" y="9720"/>
                  <a:pt x="490848" y="14910"/>
                  <a:pt x="493863" y="20940"/>
                </a:cubicBezTo>
                <a:cubicBezTo>
                  <a:pt x="496507" y="26229"/>
                  <a:pt x="498938" y="31880"/>
                  <a:pt x="499473" y="37769"/>
                </a:cubicBezTo>
                <a:cubicBezTo>
                  <a:pt x="502694" y="73201"/>
                  <a:pt x="501154" y="108995"/>
                  <a:pt x="505083" y="144356"/>
                </a:cubicBezTo>
                <a:cubicBezTo>
                  <a:pt x="507191" y="163326"/>
                  <a:pt x="515472" y="186741"/>
                  <a:pt x="521912" y="206064"/>
                </a:cubicBezTo>
                <a:cubicBezTo>
                  <a:pt x="520042" y="232243"/>
                  <a:pt x="528746" y="261492"/>
                  <a:pt x="516303" y="284601"/>
                </a:cubicBezTo>
                <a:cubicBezTo>
                  <a:pt x="510910" y="294616"/>
                  <a:pt x="494018" y="278991"/>
                  <a:pt x="482644" y="278991"/>
                </a:cubicBezTo>
                <a:cubicBezTo>
                  <a:pt x="435858" y="278991"/>
                  <a:pt x="389147" y="282731"/>
                  <a:pt x="342398" y="284601"/>
                </a:cubicBezTo>
                <a:lnTo>
                  <a:pt x="280690" y="290211"/>
                </a:lnTo>
                <a:cubicBezTo>
                  <a:pt x="252662" y="292367"/>
                  <a:pt x="224515" y="293024"/>
                  <a:pt x="196543" y="295821"/>
                </a:cubicBezTo>
                <a:cubicBezTo>
                  <a:pt x="187055" y="296770"/>
                  <a:pt x="177899" y="299864"/>
                  <a:pt x="168494" y="301431"/>
                </a:cubicBezTo>
                <a:cubicBezTo>
                  <a:pt x="155451" y="303605"/>
                  <a:pt x="142315" y="305170"/>
                  <a:pt x="129225" y="307040"/>
                </a:cubicBezTo>
                <a:cubicBezTo>
                  <a:pt x="88086" y="305170"/>
                  <a:pt x="46263" y="309136"/>
                  <a:pt x="5809" y="301431"/>
                </a:cubicBezTo>
                <a:cubicBezTo>
                  <a:pt x="0" y="300325"/>
                  <a:pt x="8139" y="289521"/>
                  <a:pt x="11419" y="284601"/>
                </a:cubicBezTo>
                <a:cubicBezTo>
                  <a:pt x="12456" y="283045"/>
                  <a:pt x="5809" y="300496"/>
                  <a:pt x="11419" y="29582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Forme libre 27"/>
          <p:cNvSpPr/>
          <p:nvPr/>
        </p:nvSpPr>
        <p:spPr>
          <a:xfrm>
            <a:off x="3471154" y="953669"/>
            <a:ext cx="757451" cy="431559"/>
          </a:xfrm>
          <a:custGeom>
            <a:avLst/>
            <a:gdLst>
              <a:gd name="connsiteX0" fmla="*/ 1322 w 757451"/>
              <a:gd name="connsiteY0" fmla="*/ 28049 h 431559"/>
              <a:gd name="connsiteX1" fmla="*/ 12542 w 757451"/>
              <a:gd name="connsiteY1" fmla="*/ 11219 h 431559"/>
              <a:gd name="connsiteX2" fmla="*/ 46201 w 757451"/>
              <a:gd name="connsiteY2" fmla="*/ 0 h 431559"/>
              <a:gd name="connsiteX3" fmla="*/ 85469 w 757451"/>
              <a:gd name="connsiteY3" fmla="*/ 5610 h 431559"/>
              <a:gd name="connsiteX4" fmla="*/ 130348 w 757451"/>
              <a:gd name="connsiteY4" fmla="*/ 16829 h 431559"/>
              <a:gd name="connsiteX5" fmla="*/ 152787 w 757451"/>
              <a:gd name="connsiteY5" fmla="*/ 22439 h 431559"/>
              <a:gd name="connsiteX6" fmla="*/ 225715 w 757451"/>
              <a:gd name="connsiteY6" fmla="*/ 28049 h 431559"/>
              <a:gd name="connsiteX7" fmla="*/ 304252 w 757451"/>
              <a:gd name="connsiteY7" fmla="*/ 39268 h 431559"/>
              <a:gd name="connsiteX8" fmla="*/ 349131 w 757451"/>
              <a:gd name="connsiteY8" fmla="*/ 44878 h 431559"/>
              <a:gd name="connsiteX9" fmla="*/ 388399 w 757451"/>
              <a:gd name="connsiteY9" fmla="*/ 56098 h 431559"/>
              <a:gd name="connsiteX10" fmla="*/ 422058 w 757451"/>
              <a:gd name="connsiteY10" fmla="*/ 67318 h 431559"/>
              <a:gd name="connsiteX11" fmla="*/ 461327 w 757451"/>
              <a:gd name="connsiteY11" fmla="*/ 78537 h 431559"/>
              <a:gd name="connsiteX12" fmla="*/ 500596 w 757451"/>
              <a:gd name="connsiteY12" fmla="*/ 106586 h 431559"/>
              <a:gd name="connsiteX13" fmla="*/ 534255 w 757451"/>
              <a:gd name="connsiteY13" fmla="*/ 129025 h 431559"/>
              <a:gd name="connsiteX14" fmla="*/ 551084 w 757451"/>
              <a:gd name="connsiteY14" fmla="*/ 140245 h 431559"/>
              <a:gd name="connsiteX15" fmla="*/ 567913 w 757451"/>
              <a:gd name="connsiteY15" fmla="*/ 157075 h 431559"/>
              <a:gd name="connsiteX16" fmla="*/ 584743 w 757451"/>
              <a:gd name="connsiteY16" fmla="*/ 168294 h 431559"/>
              <a:gd name="connsiteX17" fmla="*/ 607182 w 757451"/>
              <a:gd name="connsiteY17" fmla="*/ 185124 h 431559"/>
              <a:gd name="connsiteX18" fmla="*/ 624012 w 757451"/>
              <a:gd name="connsiteY18" fmla="*/ 196343 h 431559"/>
              <a:gd name="connsiteX19" fmla="*/ 657671 w 757451"/>
              <a:gd name="connsiteY19" fmla="*/ 224392 h 431559"/>
              <a:gd name="connsiteX20" fmla="*/ 685720 w 757451"/>
              <a:gd name="connsiteY20" fmla="*/ 252441 h 431559"/>
              <a:gd name="connsiteX21" fmla="*/ 708159 w 757451"/>
              <a:gd name="connsiteY21" fmla="*/ 291710 h 431559"/>
              <a:gd name="connsiteX22" fmla="*/ 724988 w 757451"/>
              <a:gd name="connsiteY22" fmla="*/ 342198 h 431559"/>
              <a:gd name="connsiteX23" fmla="*/ 730598 w 757451"/>
              <a:gd name="connsiteY23" fmla="*/ 359028 h 431559"/>
              <a:gd name="connsiteX24" fmla="*/ 747428 w 757451"/>
              <a:gd name="connsiteY24" fmla="*/ 370248 h 431559"/>
              <a:gd name="connsiteX25" fmla="*/ 724988 w 757451"/>
              <a:gd name="connsiteY25" fmla="*/ 381467 h 431559"/>
              <a:gd name="connsiteX26" fmla="*/ 590353 w 757451"/>
              <a:gd name="connsiteY26" fmla="*/ 387077 h 431559"/>
              <a:gd name="connsiteX27" fmla="*/ 192056 w 757451"/>
              <a:gd name="connsiteY27" fmla="*/ 398297 h 431559"/>
              <a:gd name="connsiteX28" fmla="*/ 158397 w 757451"/>
              <a:gd name="connsiteY28" fmla="*/ 409516 h 431559"/>
              <a:gd name="connsiteX29" fmla="*/ 46201 w 757451"/>
              <a:gd name="connsiteY29" fmla="*/ 403906 h 431559"/>
              <a:gd name="connsiteX30" fmla="*/ 40591 w 757451"/>
              <a:gd name="connsiteY30" fmla="*/ 280491 h 431559"/>
              <a:gd name="connsiteX31" fmla="*/ 34981 w 757451"/>
              <a:gd name="connsiteY31" fmla="*/ 230002 h 431559"/>
              <a:gd name="connsiteX32" fmla="*/ 29371 w 757451"/>
              <a:gd name="connsiteY32" fmla="*/ 213173 h 431559"/>
              <a:gd name="connsiteX33" fmla="*/ 18152 w 757451"/>
              <a:gd name="connsiteY33" fmla="*/ 157075 h 431559"/>
              <a:gd name="connsiteX34" fmla="*/ 6932 w 757451"/>
              <a:gd name="connsiteY34" fmla="*/ 84147 h 431559"/>
              <a:gd name="connsiteX35" fmla="*/ 1322 w 757451"/>
              <a:gd name="connsiteY35" fmla="*/ 28049 h 43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57451" h="431559">
                <a:moveTo>
                  <a:pt x="1322" y="28049"/>
                </a:moveTo>
                <a:cubicBezTo>
                  <a:pt x="2257" y="15894"/>
                  <a:pt x="6824" y="14792"/>
                  <a:pt x="12542" y="11219"/>
                </a:cubicBezTo>
                <a:cubicBezTo>
                  <a:pt x="22571" y="4951"/>
                  <a:pt x="46201" y="0"/>
                  <a:pt x="46201" y="0"/>
                </a:cubicBezTo>
                <a:cubicBezTo>
                  <a:pt x="59290" y="1870"/>
                  <a:pt x="72504" y="3017"/>
                  <a:pt x="85469" y="5610"/>
                </a:cubicBezTo>
                <a:cubicBezTo>
                  <a:pt x="100590" y="8634"/>
                  <a:pt x="115388" y="13089"/>
                  <a:pt x="130348" y="16829"/>
                </a:cubicBezTo>
                <a:cubicBezTo>
                  <a:pt x="137828" y="18699"/>
                  <a:pt x="145100" y="21848"/>
                  <a:pt x="152787" y="22439"/>
                </a:cubicBezTo>
                <a:lnTo>
                  <a:pt x="225715" y="28049"/>
                </a:lnTo>
                <a:cubicBezTo>
                  <a:pt x="278913" y="33116"/>
                  <a:pt x="257961" y="32655"/>
                  <a:pt x="304252" y="39268"/>
                </a:cubicBezTo>
                <a:cubicBezTo>
                  <a:pt x="319177" y="41400"/>
                  <a:pt x="334171" y="43008"/>
                  <a:pt x="349131" y="44878"/>
                </a:cubicBezTo>
                <a:cubicBezTo>
                  <a:pt x="405679" y="63729"/>
                  <a:pt x="317972" y="34969"/>
                  <a:pt x="388399" y="56098"/>
                </a:cubicBezTo>
                <a:cubicBezTo>
                  <a:pt x="399727" y="59496"/>
                  <a:pt x="410584" y="64450"/>
                  <a:pt x="422058" y="67318"/>
                </a:cubicBezTo>
                <a:cubicBezTo>
                  <a:pt x="429253" y="69116"/>
                  <a:pt x="453275" y="74511"/>
                  <a:pt x="461327" y="78537"/>
                </a:cubicBezTo>
                <a:cubicBezTo>
                  <a:pt x="470439" y="83093"/>
                  <a:pt x="494253" y="102146"/>
                  <a:pt x="500596" y="106586"/>
                </a:cubicBezTo>
                <a:cubicBezTo>
                  <a:pt x="511643" y="114319"/>
                  <a:pt x="523035" y="121545"/>
                  <a:pt x="534255" y="129025"/>
                </a:cubicBezTo>
                <a:cubicBezTo>
                  <a:pt x="539865" y="132765"/>
                  <a:pt x="546317" y="135477"/>
                  <a:pt x="551084" y="140245"/>
                </a:cubicBezTo>
                <a:cubicBezTo>
                  <a:pt x="556694" y="145855"/>
                  <a:pt x="561818" y="151996"/>
                  <a:pt x="567913" y="157075"/>
                </a:cubicBezTo>
                <a:cubicBezTo>
                  <a:pt x="573093" y="161391"/>
                  <a:pt x="579257" y="164375"/>
                  <a:pt x="584743" y="168294"/>
                </a:cubicBezTo>
                <a:cubicBezTo>
                  <a:pt x="592351" y="173728"/>
                  <a:pt x="599574" y="179690"/>
                  <a:pt x="607182" y="185124"/>
                </a:cubicBezTo>
                <a:cubicBezTo>
                  <a:pt x="612668" y="189043"/>
                  <a:pt x="618832" y="192027"/>
                  <a:pt x="624012" y="196343"/>
                </a:cubicBezTo>
                <a:cubicBezTo>
                  <a:pt x="667206" y="232338"/>
                  <a:pt x="615885" y="196537"/>
                  <a:pt x="657671" y="224392"/>
                </a:cubicBezTo>
                <a:cubicBezTo>
                  <a:pt x="687588" y="269272"/>
                  <a:pt x="648321" y="215042"/>
                  <a:pt x="685720" y="252441"/>
                </a:cubicBezTo>
                <a:cubicBezTo>
                  <a:pt x="692464" y="259185"/>
                  <a:pt x="705227" y="284381"/>
                  <a:pt x="708159" y="291710"/>
                </a:cubicBezTo>
                <a:cubicBezTo>
                  <a:pt x="708173" y="291744"/>
                  <a:pt x="722177" y="333766"/>
                  <a:pt x="724988" y="342198"/>
                </a:cubicBezTo>
                <a:cubicBezTo>
                  <a:pt x="726858" y="347808"/>
                  <a:pt x="725678" y="355748"/>
                  <a:pt x="730598" y="359028"/>
                </a:cubicBezTo>
                <a:lnTo>
                  <a:pt x="747428" y="370248"/>
                </a:lnTo>
                <a:cubicBezTo>
                  <a:pt x="757451" y="400321"/>
                  <a:pt x="756579" y="381467"/>
                  <a:pt x="724988" y="381467"/>
                </a:cubicBezTo>
                <a:cubicBezTo>
                  <a:pt x="680071" y="381467"/>
                  <a:pt x="635231" y="385207"/>
                  <a:pt x="590353" y="387077"/>
                </a:cubicBezTo>
                <a:cubicBezTo>
                  <a:pt x="443398" y="423816"/>
                  <a:pt x="623671" y="380560"/>
                  <a:pt x="192056" y="398297"/>
                </a:cubicBezTo>
                <a:cubicBezTo>
                  <a:pt x="180239" y="398783"/>
                  <a:pt x="158397" y="409516"/>
                  <a:pt x="158397" y="409516"/>
                </a:cubicBezTo>
                <a:cubicBezTo>
                  <a:pt x="120998" y="407646"/>
                  <a:pt x="71449" y="431559"/>
                  <a:pt x="46201" y="403906"/>
                </a:cubicBezTo>
                <a:cubicBezTo>
                  <a:pt x="18434" y="373495"/>
                  <a:pt x="43242" y="321586"/>
                  <a:pt x="40591" y="280491"/>
                </a:cubicBezTo>
                <a:cubicBezTo>
                  <a:pt x="39501" y="263593"/>
                  <a:pt x="37765" y="246705"/>
                  <a:pt x="34981" y="230002"/>
                </a:cubicBezTo>
                <a:cubicBezTo>
                  <a:pt x="34009" y="224169"/>
                  <a:pt x="30701" y="218935"/>
                  <a:pt x="29371" y="213173"/>
                </a:cubicBezTo>
                <a:cubicBezTo>
                  <a:pt x="25083" y="194592"/>
                  <a:pt x="20050" y="176050"/>
                  <a:pt x="18152" y="157075"/>
                </a:cubicBezTo>
                <a:cubicBezTo>
                  <a:pt x="11954" y="95092"/>
                  <a:pt x="18485" y="118804"/>
                  <a:pt x="6932" y="84147"/>
                </a:cubicBezTo>
                <a:cubicBezTo>
                  <a:pt x="0" y="35622"/>
                  <a:pt x="387" y="40204"/>
                  <a:pt x="1322" y="2804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Forme libre 29"/>
          <p:cNvSpPr/>
          <p:nvPr/>
        </p:nvSpPr>
        <p:spPr>
          <a:xfrm rot="729812">
            <a:off x="6024523" y="1287367"/>
            <a:ext cx="191298" cy="137737"/>
          </a:xfrm>
          <a:custGeom>
            <a:avLst/>
            <a:gdLst>
              <a:gd name="connsiteX0" fmla="*/ 21863 w 313574"/>
              <a:gd name="connsiteY0" fmla="*/ 157075 h 170165"/>
              <a:gd name="connsiteX1" fmla="*/ 49912 w 313574"/>
              <a:gd name="connsiteY1" fmla="*/ 151465 h 170165"/>
              <a:gd name="connsiteX2" fmla="*/ 83571 w 313574"/>
              <a:gd name="connsiteY2" fmla="*/ 145855 h 170165"/>
              <a:gd name="connsiteX3" fmla="*/ 117230 w 313574"/>
              <a:gd name="connsiteY3" fmla="*/ 134635 h 170165"/>
              <a:gd name="connsiteX4" fmla="*/ 156499 w 313574"/>
              <a:gd name="connsiteY4" fmla="*/ 129026 h 170165"/>
              <a:gd name="connsiteX5" fmla="*/ 218207 w 313574"/>
              <a:gd name="connsiteY5" fmla="*/ 112196 h 170165"/>
              <a:gd name="connsiteX6" fmla="*/ 257476 w 313574"/>
              <a:gd name="connsiteY6" fmla="*/ 100977 h 170165"/>
              <a:gd name="connsiteX7" fmla="*/ 291135 w 313574"/>
              <a:gd name="connsiteY7" fmla="*/ 78537 h 170165"/>
              <a:gd name="connsiteX8" fmla="*/ 307964 w 313574"/>
              <a:gd name="connsiteY8" fmla="*/ 67318 h 170165"/>
              <a:gd name="connsiteX9" fmla="*/ 313574 w 313574"/>
              <a:gd name="connsiteY9" fmla="*/ 50488 h 170165"/>
              <a:gd name="connsiteX10" fmla="*/ 296744 w 313574"/>
              <a:gd name="connsiteY10" fmla="*/ 5610 h 170165"/>
              <a:gd name="connsiteX11" fmla="*/ 279915 w 313574"/>
              <a:gd name="connsiteY11" fmla="*/ 0 h 170165"/>
              <a:gd name="connsiteX12" fmla="*/ 162109 w 313574"/>
              <a:gd name="connsiteY12" fmla="*/ 5610 h 170165"/>
              <a:gd name="connsiteX13" fmla="*/ 139670 w 313574"/>
              <a:gd name="connsiteY13" fmla="*/ 11220 h 170165"/>
              <a:gd name="connsiteX14" fmla="*/ 111620 w 313574"/>
              <a:gd name="connsiteY14" fmla="*/ 16829 h 170165"/>
              <a:gd name="connsiteX15" fmla="*/ 77962 w 313574"/>
              <a:gd name="connsiteY15" fmla="*/ 33659 h 170165"/>
              <a:gd name="connsiteX16" fmla="*/ 44303 w 313574"/>
              <a:gd name="connsiteY16" fmla="*/ 44878 h 170165"/>
              <a:gd name="connsiteX17" fmla="*/ 27473 w 313574"/>
              <a:gd name="connsiteY17" fmla="*/ 56098 h 170165"/>
              <a:gd name="connsiteX18" fmla="*/ 16254 w 313574"/>
              <a:gd name="connsiteY18" fmla="*/ 72928 h 170165"/>
              <a:gd name="connsiteX19" fmla="*/ 21863 w 313574"/>
              <a:gd name="connsiteY19" fmla="*/ 157075 h 17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3574" h="170165">
                <a:moveTo>
                  <a:pt x="21863" y="157075"/>
                </a:moveTo>
                <a:cubicBezTo>
                  <a:pt x="27473" y="170165"/>
                  <a:pt x="40531" y="153171"/>
                  <a:pt x="49912" y="151465"/>
                </a:cubicBezTo>
                <a:cubicBezTo>
                  <a:pt x="61103" y="149430"/>
                  <a:pt x="72536" y="148614"/>
                  <a:pt x="83571" y="145855"/>
                </a:cubicBezTo>
                <a:cubicBezTo>
                  <a:pt x="95044" y="142987"/>
                  <a:pt x="105522" y="136307"/>
                  <a:pt x="117230" y="134635"/>
                </a:cubicBezTo>
                <a:cubicBezTo>
                  <a:pt x="130320" y="132765"/>
                  <a:pt x="143533" y="131619"/>
                  <a:pt x="156499" y="129026"/>
                </a:cubicBezTo>
                <a:cubicBezTo>
                  <a:pt x="223157" y="115695"/>
                  <a:pt x="180598" y="122942"/>
                  <a:pt x="218207" y="112196"/>
                </a:cubicBezTo>
                <a:cubicBezTo>
                  <a:pt x="267550" y="98097"/>
                  <a:pt x="217097" y="114434"/>
                  <a:pt x="257476" y="100977"/>
                </a:cubicBezTo>
                <a:lnTo>
                  <a:pt x="291135" y="78537"/>
                </a:lnTo>
                <a:lnTo>
                  <a:pt x="307964" y="67318"/>
                </a:lnTo>
                <a:cubicBezTo>
                  <a:pt x="309834" y="61708"/>
                  <a:pt x="313574" y="56401"/>
                  <a:pt x="313574" y="50488"/>
                </a:cubicBezTo>
                <a:cubicBezTo>
                  <a:pt x="313574" y="37715"/>
                  <a:pt x="308351" y="14896"/>
                  <a:pt x="296744" y="5610"/>
                </a:cubicBezTo>
                <a:cubicBezTo>
                  <a:pt x="292127" y="1916"/>
                  <a:pt x="285525" y="1870"/>
                  <a:pt x="279915" y="0"/>
                </a:cubicBezTo>
                <a:cubicBezTo>
                  <a:pt x="240646" y="1870"/>
                  <a:pt x="201297" y="2475"/>
                  <a:pt x="162109" y="5610"/>
                </a:cubicBezTo>
                <a:cubicBezTo>
                  <a:pt x="154424" y="6225"/>
                  <a:pt x="147196" y="9548"/>
                  <a:pt x="139670" y="11220"/>
                </a:cubicBezTo>
                <a:cubicBezTo>
                  <a:pt x="130362" y="13288"/>
                  <a:pt x="120870" y="14517"/>
                  <a:pt x="111620" y="16829"/>
                </a:cubicBezTo>
                <a:cubicBezTo>
                  <a:pt x="76550" y="25596"/>
                  <a:pt x="113217" y="17990"/>
                  <a:pt x="77962" y="33659"/>
                </a:cubicBezTo>
                <a:cubicBezTo>
                  <a:pt x="67155" y="38462"/>
                  <a:pt x="44303" y="44878"/>
                  <a:pt x="44303" y="44878"/>
                </a:cubicBezTo>
                <a:cubicBezTo>
                  <a:pt x="38693" y="48618"/>
                  <a:pt x="32240" y="51330"/>
                  <a:pt x="27473" y="56098"/>
                </a:cubicBezTo>
                <a:cubicBezTo>
                  <a:pt x="22706" y="60866"/>
                  <a:pt x="19269" y="66898"/>
                  <a:pt x="16254" y="72928"/>
                </a:cubicBezTo>
                <a:cubicBezTo>
                  <a:pt x="0" y="105438"/>
                  <a:pt x="16253" y="143985"/>
                  <a:pt x="21863" y="157075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Forme libre 30"/>
          <p:cNvSpPr/>
          <p:nvPr/>
        </p:nvSpPr>
        <p:spPr>
          <a:xfrm>
            <a:off x="3089235" y="1556792"/>
            <a:ext cx="333781" cy="70055"/>
          </a:xfrm>
          <a:custGeom>
            <a:avLst/>
            <a:gdLst>
              <a:gd name="connsiteX0" fmla="*/ 18603 w 333781"/>
              <a:gd name="connsiteY0" fmla="*/ 42592 h 154789"/>
              <a:gd name="connsiteX1" fmla="*/ 18603 w 333781"/>
              <a:gd name="connsiteY1" fmla="*/ 137959 h 154789"/>
              <a:gd name="connsiteX2" fmla="*/ 35432 w 333781"/>
              <a:gd name="connsiteY2" fmla="*/ 143569 h 154789"/>
              <a:gd name="connsiteX3" fmla="*/ 125190 w 333781"/>
              <a:gd name="connsiteY3" fmla="*/ 137959 h 154789"/>
              <a:gd name="connsiteX4" fmla="*/ 142019 w 333781"/>
              <a:gd name="connsiteY4" fmla="*/ 132349 h 154789"/>
              <a:gd name="connsiteX5" fmla="*/ 198117 w 333781"/>
              <a:gd name="connsiteY5" fmla="*/ 149179 h 154789"/>
              <a:gd name="connsiteX6" fmla="*/ 214947 w 333781"/>
              <a:gd name="connsiteY6" fmla="*/ 154789 h 154789"/>
              <a:gd name="connsiteX7" fmla="*/ 231776 w 333781"/>
              <a:gd name="connsiteY7" fmla="*/ 25763 h 154789"/>
              <a:gd name="connsiteX8" fmla="*/ 125190 w 333781"/>
              <a:gd name="connsiteY8" fmla="*/ 31373 h 154789"/>
              <a:gd name="connsiteX9" fmla="*/ 80311 w 333781"/>
              <a:gd name="connsiteY9" fmla="*/ 36982 h 154789"/>
              <a:gd name="connsiteX10" fmla="*/ 7383 w 333781"/>
              <a:gd name="connsiteY10" fmla="*/ 42592 h 154789"/>
              <a:gd name="connsiteX11" fmla="*/ 18603 w 333781"/>
              <a:gd name="connsiteY11" fmla="*/ 42592 h 15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3781" h="154789">
                <a:moveTo>
                  <a:pt x="18603" y="42592"/>
                </a:moveTo>
                <a:cubicBezTo>
                  <a:pt x="20473" y="58486"/>
                  <a:pt x="3414" y="80998"/>
                  <a:pt x="18603" y="137959"/>
                </a:cubicBezTo>
                <a:cubicBezTo>
                  <a:pt x="20127" y="143672"/>
                  <a:pt x="29822" y="141699"/>
                  <a:pt x="35432" y="143569"/>
                </a:cubicBezTo>
                <a:cubicBezTo>
                  <a:pt x="65351" y="141699"/>
                  <a:pt x="95377" y="141097"/>
                  <a:pt x="125190" y="137959"/>
                </a:cubicBezTo>
                <a:cubicBezTo>
                  <a:pt x="131071" y="137340"/>
                  <a:pt x="136106" y="132349"/>
                  <a:pt x="142019" y="132349"/>
                </a:cubicBezTo>
                <a:cubicBezTo>
                  <a:pt x="150497" y="132349"/>
                  <a:pt x="196159" y="148526"/>
                  <a:pt x="198117" y="149179"/>
                </a:cubicBezTo>
                <a:lnTo>
                  <a:pt x="214947" y="154789"/>
                </a:lnTo>
                <a:cubicBezTo>
                  <a:pt x="259356" y="143686"/>
                  <a:pt x="333781" y="132869"/>
                  <a:pt x="231776" y="25763"/>
                </a:cubicBezTo>
                <a:cubicBezTo>
                  <a:pt x="207240" y="0"/>
                  <a:pt x="160719" y="29503"/>
                  <a:pt x="125190" y="31373"/>
                </a:cubicBezTo>
                <a:cubicBezTo>
                  <a:pt x="110230" y="33243"/>
                  <a:pt x="95319" y="35553"/>
                  <a:pt x="80311" y="36982"/>
                </a:cubicBezTo>
                <a:cubicBezTo>
                  <a:pt x="56040" y="39293"/>
                  <a:pt x="30826" y="35894"/>
                  <a:pt x="7383" y="42592"/>
                </a:cubicBezTo>
                <a:cubicBezTo>
                  <a:pt x="0" y="44701"/>
                  <a:pt x="16733" y="26698"/>
                  <a:pt x="18603" y="4259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Forme libre 31"/>
          <p:cNvSpPr/>
          <p:nvPr/>
        </p:nvSpPr>
        <p:spPr>
          <a:xfrm>
            <a:off x="3779912" y="1556792"/>
            <a:ext cx="333781" cy="70055"/>
          </a:xfrm>
          <a:custGeom>
            <a:avLst/>
            <a:gdLst>
              <a:gd name="connsiteX0" fmla="*/ 18603 w 333781"/>
              <a:gd name="connsiteY0" fmla="*/ 42592 h 154789"/>
              <a:gd name="connsiteX1" fmla="*/ 18603 w 333781"/>
              <a:gd name="connsiteY1" fmla="*/ 137959 h 154789"/>
              <a:gd name="connsiteX2" fmla="*/ 35432 w 333781"/>
              <a:gd name="connsiteY2" fmla="*/ 143569 h 154789"/>
              <a:gd name="connsiteX3" fmla="*/ 125190 w 333781"/>
              <a:gd name="connsiteY3" fmla="*/ 137959 h 154789"/>
              <a:gd name="connsiteX4" fmla="*/ 142019 w 333781"/>
              <a:gd name="connsiteY4" fmla="*/ 132349 h 154789"/>
              <a:gd name="connsiteX5" fmla="*/ 198117 w 333781"/>
              <a:gd name="connsiteY5" fmla="*/ 149179 h 154789"/>
              <a:gd name="connsiteX6" fmla="*/ 214947 w 333781"/>
              <a:gd name="connsiteY6" fmla="*/ 154789 h 154789"/>
              <a:gd name="connsiteX7" fmla="*/ 231776 w 333781"/>
              <a:gd name="connsiteY7" fmla="*/ 25763 h 154789"/>
              <a:gd name="connsiteX8" fmla="*/ 125190 w 333781"/>
              <a:gd name="connsiteY8" fmla="*/ 31373 h 154789"/>
              <a:gd name="connsiteX9" fmla="*/ 80311 w 333781"/>
              <a:gd name="connsiteY9" fmla="*/ 36982 h 154789"/>
              <a:gd name="connsiteX10" fmla="*/ 7383 w 333781"/>
              <a:gd name="connsiteY10" fmla="*/ 42592 h 154789"/>
              <a:gd name="connsiteX11" fmla="*/ 18603 w 333781"/>
              <a:gd name="connsiteY11" fmla="*/ 42592 h 15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3781" h="154789">
                <a:moveTo>
                  <a:pt x="18603" y="42592"/>
                </a:moveTo>
                <a:cubicBezTo>
                  <a:pt x="20473" y="58486"/>
                  <a:pt x="3414" y="80998"/>
                  <a:pt x="18603" y="137959"/>
                </a:cubicBezTo>
                <a:cubicBezTo>
                  <a:pt x="20127" y="143672"/>
                  <a:pt x="29822" y="141699"/>
                  <a:pt x="35432" y="143569"/>
                </a:cubicBezTo>
                <a:cubicBezTo>
                  <a:pt x="65351" y="141699"/>
                  <a:pt x="95377" y="141097"/>
                  <a:pt x="125190" y="137959"/>
                </a:cubicBezTo>
                <a:cubicBezTo>
                  <a:pt x="131071" y="137340"/>
                  <a:pt x="136106" y="132349"/>
                  <a:pt x="142019" y="132349"/>
                </a:cubicBezTo>
                <a:cubicBezTo>
                  <a:pt x="150497" y="132349"/>
                  <a:pt x="196159" y="148526"/>
                  <a:pt x="198117" y="149179"/>
                </a:cubicBezTo>
                <a:lnTo>
                  <a:pt x="214947" y="154789"/>
                </a:lnTo>
                <a:cubicBezTo>
                  <a:pt x="259356" y="143686"/>
                  <a:pt x="333781" y="132869"/>
                  <a:pt x="231776" y="25763"/>
                </a:cubicBezTo>
                <a:cubicBezTo>
                  <a:pt x="207240" y="0"/>
                  <a:pt x="160719" y="29503"/>
                  <a:pt x="125190" y="31373"/>
                </a:cubicBezTo>
                <a:cubicBezTo>
                  <a:pt x="110230" y="33243"/>
                  <a:pt x="95319" y="35553"/>
                  <a:pt x="80311" y="36982"/>
                </a:cubicBezTo>
                <a:cubicBezTo>
                  <a:pt x="56040" y="39293"/>
                  <a:pt x="30826" y="35894"/>
                  <a:pt x="7383" y="42592"/>
                </a:cubicBezTo>
                <a:cubicBezTo>
                  <a:pt x="0" y="44701"/>
                  <a:pt x="16733" y="26698"/>
                  <a:pt x="18603" y="4259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ZoneTexte 15"/>
          <p:cNvSpPr txBox="1"/>
          <p:nvPr/>
        </p:nvSpPr>
        <p:spPr>
          <a:xfrm>
            <a:off x="2123728" y="3284984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Philippe</a:t>
            </a:r>
          </a:p>
          <a:p>
            <a:r>
              <a:rPr lang="fr-CA" dirty="0" smtClean="0"/>
              <a:t>Je sais que c’est nul…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</Words>
  <Application>Microsoft Office PowerPoint</Application>
  <PresentationFormat>Affichage à l'écran (4:3)</PresentationFormat>
  <Paragraphs>9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10</cp:revision>
  <dcterms:created xsi:type="dcterms:W3CDTF">2019-09-16T15:17:18Z</dcterms:created>
  <dcterms:modified xsi:type="dcterms:W3CDTF">2019-09-17T16:58:49Z</dcterms:modified>
</cp:coreProperties>
</file>