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D4FA-2472-451B-8038-76C1B29013AF}" type="datetimeFigureOut">
              <a:rPr lang="fr-CA" smtClean="0"/>
              <a:t>2019-03-26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C384-11C0-423F-A30B-E0BBEFCB24A5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D4FA-2472-451B-8038-76C1B29013AF}" type="datetimeFigureOut">
              <a:rPr lang="fr-CA" smtClean="0"/>
              <a:t>2019-03-26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C384-11C0-423F-A30B-E0BBEFCB24A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D4FA-2472-451B-8038-76C1B29013AF}" type="datetimeFigureOut">
              <a:rPr lang="fr-CA" smtClean="0"/>
              <a:t>2019-03-26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C384-11C0-423F-A30B-E0BBEFCB24A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D4FA-2472-451B-8038-76C1B29013AF}" type="datetimeFigureOut">
              <a:rPr lang="fr-CA" smtClean="0"/>
              <a:t>2019-03-26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C384-11C0-423F-A30B-E0BBEFCB24A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D4FA-2472-451B-8038-76C1B29013AF}" type="datetimeFigureOut">
              <a:rPr lang="fr-CA" smtClean="0"/>
              <a:t>2019-03-26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C384-11C0-423F-A30B-E0BBEFCB24A5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D4FA-2472-451B-8038-76C1B29013AF}" type="datetimeFigureOut">
              <a:rPr lang="fr-CA" smtClean="0"/>
              <a:t>2019-03-26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C384-11C0-423F-A30B-E0BBEFCB24A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D4FA-2472-451B-8038-76C1B29013AF}" type="datetimeFigureOut">
              <a:rPr lang="fr-CA" smtClean="0"/>
              <a:t>2019-03-26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C384-11C0-423F-A30B-E0BBEFCB24A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D4FA-2472-451B-8038-76C1B29013AF}" type="datetimeFigureOut">
              <a:rPr lang="fr-CA" smtClean="0"/>
              <a:t>2019-03-26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C384-11C0-423F-A30B-E0BBEFCB24A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D4FA-2472-451B-8038-76C1B29013AF}" type="datetimeFigureOut">
              <a:rPr lang="fr-CA" smtClean="0"/>
              <a:t>2019-03-26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C384-11C0-423F-A30B-E0BBEFCB24A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D4FA-2472-451B-8038-76C1B29013AF}" type="datetimeFigureOut">
              <a:rPr lang="fr-CA" smtClean="0"/>
              <a:t>2019-03-26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C384-11C0-423F-A30B-E0BBEFCB24A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D4FA-2472-451B-8038-76C1B29013AF}" type="datetimeFigureOut">
              <a:rPr lang="fr-CA" smtClean="0"/>
              <a:t>2019-03-26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D5C384-11C0-423F-A30B-E0BBEFCB24A5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EED4FA-2472-451B-8038-76C1B29013AF}" type="datetimeFigureOut">
              <a:rPr lang="fr-CA" smtClean="0"/>
              <a:t>2019-03-26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D5C384-11C0-423F-A30B-E0BBEFCB24A5}" type="slidenum">
              <a:rPr lang="fr-CA" smtClean="0"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836712" y="404664"/>
            <a:ext cx="7772400" cy="1470025"/>
          </a:xfrm>
        </p:spPr>
        <p:txBody>
          <a:bodyPr/>
          <a:lstStyle/>
          <a:p>
            <a:r>
              <a:rPr lang="fr-CA" dirty="0" err="1" smtClean="0"/>
              <a:t>Aquops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396552" y="2636912"/>
            <a:ext cx="6400800" cy="2880320"/>
          </a:xfrm>
        </p:spPr>
        <p:txBody>
          <a:bodyPr>
            <a:normAutofit/>
          </a:bodyPr>
          <a:lstStyle/>
          <a:p>
            <a:r>
              <a:rPr lang="fr-CA" b="1" i="1" u="sng" dirty="0" smtClean="0">
                <a:solidFill>
                  <a:srgbClr val="00B0F0"/>
                </a:solidFill>
              </a:rPr>
              <a:t>Fait par Philippe</a:t>
            </a:r>
          </a:p>
          <a:p>
            <a:r>
              <a:rPr lang="fr-CA" b="1" i="1" u="sng" dirty="0" err="1" smtClean="0">
                <a:solidFill>
                  <a:srgbClr val="00B0F0"/>
                </a:solidFill>
              </a:rPr>
              <a:t>Msi</a:t>
            </a:r>
            <a:endParaRPr lang="fr-CA" b="1" i="1" u="sng" dirty="0" smtClean="0">
              <a:solidFill>
                <a:srgbClr val="00B0F0"/>
              </a:solidFill>
            </a:endParaRPr>
          </a:p>
          <a:p>
            <a:r>
              <a:rPr lang="fr-CA" b="1" i="1" u="sng" dirty="0" smtClean="0">
                <a:solidFill>
                  <a:srgbClr val="00B0F0"/>
                </a:solidFill>
              </a:rPr>
              <a:t>26 Mars 2019</a:t>
            </a:r>
          </a:p>
          <a:p>
            <a:r>
              <a:rPr lang="fr-CA" b="1" i="1" u="sng" dirty="0" smtClean="0">
                <a:solidFill>
                  <a:srgbClr val="00B0F0"/>
                </a:solidFill>
              </a:rPr>
              <a:t>Pour Daniel Blais</a:t>
            </a:r>
          </a:p>
          <a:p>
            <a:r>
              <a:rPr lang="fr-CA" b="1" i="1" u="sng" dirty="0" smtClean="0">
                <a:solidFill>
                  <a:srgbClr val="00B0F0"/>
                </a:solidFill>
              </a:rPr>
              <a:t>Info</a:t>
            </a:r>
            <a:endParaRPr lang="fr-CA" b="1" i="1" u="sng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Résumé :</a:t>
            </a:r>
            <a:r>
              <a:rPr lang="fr-CA" dirty="0" smtClean="0"/>
              <a:t>Le </a:t>
            </a:r>
            <a:r>
              <a:rPr lang="fr-CA" dirty="0" err="1" smtClean="0"/>
              <a:t>Merge</a:t>
            </a:r>
            <a:r>
              <a:rPr lang="fr-CA" dirty="0" smtClean="0"/>
              <a:t> cube est un cube réel fait de caoutchouc mousse. Il permet de tenir en main un objet</a:t>
            </a:r>
          </a:p>
          <a:p>
            <a:r>
              <a:rPr lang="fr-CA" dirty="0" smtClean="0"/>
              <a:t>3D virtuel, tel que le système solaire, des poumons ou même des artéfacts historiques!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Leurs noms : </a:t>
            </a:r>
            <a:r>
              <a:rPr lang="fr-CA" dirty="0" smtClean="0"/>
              <a:t>Marie-Ève </a:t>
            </a:r>
            <a:r>
              <a:rPr lang="fr-CA" dirty="0" err="1" smtClean="0"/>
              <a:t>Lapolice</a:t>
            </a:r>
            <a:endParaRPr lang="fr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Question ?</a:t>
            </a:r>
          </a:p>
          <a:p>
            <a:r>
              <a:rPr lang="fr-CA" dirty="0" err="1" smtClean="0"/>
              <a:t>Merge</a:t>
            </a:r>
            <a:r>
              <a:rPr lang="fr-CA" dirty="0" smtClean="0"/>
              <a:t> Cube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Photo :</a:t>
            </a:r>
            <a:endParaRPr lang="fr-CA" dirty="0"/>
          </a:p>
        </p:txBody>
      </p:sp>
      <p:sp>
        <p:nvSpPr>
          <p:cNvPr id="1026" name="AutoShape 2" descr="RÃ©sultats de recherche d'images pour Â«Â Merge CubeÂ Â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28" name="AutoShape 4" descr="RÃ©sultats de recherche d'images pour Â«Â Merge CubeÂ Â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0" name="Picture 6" descr="RÃ©sultats de recherche d'images pour Â«Â Merge CubeÂ Â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505074"/>
            <a:ext cx="4295775" cy="4352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La programmation créative avec </a:t>
            </a:r>
            <a:r>
              <a:rPr lang="fr-CA" dirty="0" err="1" smtClean="0"/>
              <a:t>Makey</a:t>
            </a:r>
            <a:r>
              <a:rPr lang="fr-CA" dirty="0" smtClean="0"/>
              <a:t>-</a:t>
            </a:r>
            <a:r>
              <a:rPr lang="fr-CA" dirty="0" err="1" smtClean="0"/>
              <a:t>Makey</a:t>
            </a:r>
            <a:r>
              <a:rPr lang="fr-CA" dirty="0" smtClean="0"/>
              <a:t> et Scratch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de l’atelier avec son numéro : 2503 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D’où viennent-ils ? 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Résumé : </a:t>
            </a:r>
            <a:r>
              <a:rPr lang="fr-CA" dirty="0" smtClean="0"/>
              <a:t>La programmation avec le logiciel Scratch pourrait sortir de l'écran si vous branchez </a:t>
            </a:r>
            <a:r>
              <a:rPr lang="fr-CA" dirty="0" err="1" smtClean="0"/>
              <a:t>Makey</a:t>
            </a:r>
            <a:r>
              <a:rPr lang="fr-CA" dirty="0" smtClean="0"/>
              <a:t>-</a:t>
            </a:r>
            <a:r>
              <a:rPr lang="fr-CA" dirty="0" err="1" smtClean="0"/>
              <a:t>Makey</a:t>
            </a:r>
            <a:endParaRPr lang="fr-CA" dirty="0" smtClean="0"/>
          </a:p>
          <a:p>
            <a:r>
              <a:rPr lang="fr-CA" dirty="0" smtClean="0"/>
              <a:t>à votre ordinateur! C'est à la fois simple à utiliser et plein de potentiel.</a:t>
            </a:r>
            <a:r>
              <a:rPr lang="fr-CA" dirty="0" smtClean="0"/>
              <a:t>  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Leurs noms : </a:t>
            </a:r>
            <a:r>
              <a:rPr lang="fr-CA" dirty="0" smtClean="0"/>
              <a:t>Denise St-Pierre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Question ?</a:t>
            </a:r>
          </a:p>
          <a:p>
            <a:r>
              <a:rPr lang="fr-CA" dirty="0" smtClean="0"/>
              <a:t>  </a:t>
            </a:r>
            <a:r>
              <a:rPr lang="fr-CA" dirty="0" err="1" smtClean="0"/>
              <a:t>Makey</a:t>
            </a:r>
            <a:r>
              <a:rPr lang="fr-CA" dirty="0" smtClean="0"/>
              <a:t> </a:t>
            </a:r>
            <a:r>
              <a:rPr lang="fr-CA" dirty="0" err="1" smtClean="0"/>
              <a:t>makey</a:t>
            </a:r>
            <a:r>
              <a:rPr lang="fr-CA" dirty="0" smtClean="0"/>
              <a:t> : Si vous branchez </a:t>
            </a:r>
            <a:r>
              <a:rPr lang="fr-CA" dirty="0" err="1" smtClean="0"/>
              <a:t>Makey</a:t>
            </a:r>
            <a:r>
              <a:rPr lang="fr-CA" dirty="0" smtClean="0"/>
              <a:t> </a:t>
            </a:r>
            <a:r>
              <a:rPr lang="fr-CA" dirty="0" err="1" smtClean="0"/>
              <a:t>Makey</a:t>
            </a:r>
            <a:r>
              <a:rPr lang="fr-CA" dirty="0" smtClean="0"/>
              <a:t> à votre ordinateur, la programmation avec le logiciel scratch pourrait sortir de l’écran.</a:t>
            </a:r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Photo :</a:t>
            </a:r>
            <a:endParaRPr lang="fr-CA" dirty="0"/>
          </a:p>
        </p:txBody>
      </p:sp>
      <p:pic>
        <p:nvPicPr>
          <p:cNvPr id="7170" name="Picture 2" descr="RÃ©sultats de recherche d'images pour Â«Â Makey MakeyÂ Â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92896"/>
            <a:ext cx="8001000" cy="4000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8680" y="476672"/>
            <a:ext cx="8795320" cy="114300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Les six faces de la réalité augmenter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de l’atelier avec son numéro : 3504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D’où viennent-ils ?</a:t>
            </a:r>
            <a:endParaRPr lang="fr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163</Words>
  <Application>Microsoft Office PowerPoint</Application>
  <PresentationFormat>Affichage à l'écran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Débit</vt:lpstr>
      <vt:lpstr>Aquops</vt:lpstr>
      <vt:lpstr>La programmation créative avec Makey-Makey et Scratch</vt:lpstr>
      <vt:lpstr>Diapositive 3</vt:lpstr>
      <vt:lpstr>Diapositive 4</vt:lpstr>
      <vt:lpstr>Diapositive 5</vt:lpstr>
      <vt:lpstr>Diapositive 6</vt:lpstr>
      <vt:lpstr>Diapositive 7</vt:lpstr>
      <vt:lpstr>Les six faces de la réalité augmenter</vt:lpstr>
      <vt:lpstr>Diapositive 9</vt:lpstr>
      <vt:lpstr>Diapositive 10</vt:lpstr>
      <vt:lpstr>Diapositive 11</vt:lpstr>
      <vt:lpstr>Diapositive 12</vt:lpstr>
      <vt:lpstr>Diapositive 13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6</cp:revision>
  <dcterms:created xsi:type="dcterms:W3CDTF">2019-03-26T14:08:05Z</dcterms:created>
  <dcterms:modified xsi:type="dcterms:W3CDTF">2019-03-26T14:59:24Z</dcterms:modified>
</cp:coreProperties>
</file>