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1F7B-0D3A-48AD-BB32-C9B0A5185606}" type="datetimeFigureOut">
              <a:rPr lang="fr-CA" smtClean="0"/>
              <a:t>2018-10-04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41F7-F551-48AB-A310-8FA480D324C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La fusée de Philippe Robitaille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1187624" y="314096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>
            <a:off x="4283968" y="3140968"/>
            <a:ext cx="1060704" cy="914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355976" y="4005064"/>
            <a:ext cx="936104" cy="22322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rectangle 13"/>
          <p:cNvSpPr/>
          <p:nvPr/>
        </p:nvSpPr>
        <p:spPr>
          <a:xfrm>
            <a:off x="5292080" y="5943600"/>
            <a:ext cx="914400" cy="914400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rectangle 14"/>
          <p:cNvSpPr/>
          <p:nvPr/>
        </p:nvSpPr>
        <p:spPr>
          <a:xfrm rot="16200000">
            <a:off x="3419872" y="5943600"/>
            <a:ext cx="914400" cy="914400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 rot="16200000">
            <a:off x="3610881" y="4750160"/>
            <a:ext cx="24036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Philippe</a:t>
            </a:r>
            <a:endParaRPr lang="fr-FR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Éclair 16"/>
          <p:cNvSpPr/>
          <p:nvPr/>
        </p:nvSpPr>
        <p:spPr>
          <a:xfrm>
            <a:off x="4644008" y="6093296"/>
            <a:ext cx="914400" cy="914400"/>
          </a:xfrm>
          <a:prstGeom prst="lightningBol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Nuage 17"/>
          <p:cNvSpPr/>
          <p:nvPr/>
        </p:nvSpPr>
        <p:spPr>
          <a:xfrm>
            <a:off x="4355976" y="6093296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Philippe Robitaille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Philippe Robitaille</dc:title>
  <dc:creator>CSBE</dc:creator>
  <cp:lastModifiedBy>CSBE</cp:lastModifiedBy>
  <cp:revision>2</cp:revision>
  <dcterms:created xsi:type="dcterms:W3CDTF">2018-10-04T14:22:00Z</dcterms:created>
  <dcterms:modified xsi:type="dcterms:W3CDTF">2018-10-04T14:35:08Z</dcterms:modified>
</cp:coreProperties>
</file>