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BFB8-2E6A-4D84-B0C3-A30C9CD0AD6E}" type="datetimeFigureOut">
              <a:rPr lang="fr-CA" smtClean="0"/>
              <a:t>2019-10-11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82E7-EABC-45EE-936A-6337BC711CD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260648"/>
            <a:ext cx="66247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dirty="0" smtClean="0"/>
              <a:t>Mohs</a:t>
            </a:r>
          </a:p>
          <a:p>
            <a:pPr algn="ctr"/>
            <a:r>
              <a:rPr lang="fr-CA" sz="3200" dirty="0" smtClean="0"/>
              <a:t>Friedrich</a:t>
            </a:r>
          </a:p>
          <a:p>
            <a:pPr algn="ctr"/>
            <a:r>
              <a:rPr lang="fr-CA" sz="3200" dirty="0" smtClean="0"/>
              <a:t>1773-1839</a:t>
            </a:r>
          </a:p>
          <a:p>
            <a:pPr algn="ctr"/>
            <a:r>
              <a:rPr lang="fr-CA" sz="3200" dirty="0" smtClean="0"/>
              <a:t>Échelle de dureté des minéraux</a:t>
            </a:r>
            <a:endParaRPr lang="fr-CA" sz="3200" dirty="0"/>
          </a:p>
        </p:txBody>
      </p:sp>
      <p:sp>
        <p:nvSpPr>
          <p:cNvPr id="1026" name="AutoShape 2" descr="RÃ©sultats de recherche d'images pour Â«Â friedrich mohs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Ã©sultats de recherche d'images pour Â«Â friedrich mohs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Ã©sultats de recherche d'images pour Â«Â friedrich mohs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645024"/>
            <a:ext cx="1919029" cy="2880320"/>
          </a:xfrm>
          <a:prstGeom prst="rect">
            <a:avLst/>
          </a:prstGeom>
          <a:noFill/>
        </p:spPr>
      </p:pic>
      <p:pic>
        <p:nvPicPr>
          <p:cNvPr id="1032" name="Picture 8" descr="RÃ©sultats de recherche d'images pour Â«Â allemagne drapeauÂ Â»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2044958" cy="1226975"/>
          </a:xfrm>
          <a:prstGeom prst="rect">
            <a:avLst/>
          </a:prstGeom>
          <a:noFill/>
        </p:spPr>
      </p:pic>
      <p:pic>
        <p:nvPicPr>
          <p:cNvPr id="1034" name="Picture 10" descr="RÃ©sultats de recherche d'images pour Â«Â Ãchelle de duretÃ© des minÃ©raux mohsÂ Â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645024"/>
            <a:ext cx="3390882" cy="2428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2019-10-11T17:03:02Z</dcterms:created>
  <dcterms:modified xsi:type="dcterms:W3CDTF">2019-10-11T17:11:48Z</dcterms:modified>
</cp:coreProperties>
</file>