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88E5A-8DBA-467F-B794-9863CBE43CC1}" type="datetimeFigureOut">
              <a:rPr lang="fr-CA" smtClean="0"/>
              <a:t>2019-09-26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A8CF-111D-432D-84D7-AA190F18848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88E5A-8DBA-467F-B794-9863CBE43CC1}" type="datetimeFigureOut">
              <a:rPr lang="fr-CA" smtClean="0"/>
              <a:t>2019-09-26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A8CF-111D-432D-84D7-AA190F18848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88E5A-8DBA-467F-B794-9863CBE43CC1}" type="datetimeFigureOut">
              <a:rPr lang="fr-CA" smtClean="0"/>
              <a:t>2019-09-26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A8CF-111D-432D-84D7-AA190F18848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88E5A-8DBA-467F-B794-9863CBE43CC1}" type="datetimeFigureOut">
              <a:rPr lang="fr-CA" smtClean="0"/>
              <a:t>2019-09-26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A8CF-111D-432D-84D7-AA190F18848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88E5A-8DBA-467F-B794-9863CBE43CC1}" type="datetimeFigureOut">
              <a:rPr lang="fr-CA" smtClean="0"/>
              <a:t>2019-09-26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A8CF-111D-432D-84D7-AA190F18848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88E5A-8DBA-467F-B794-9863CBE43CC1}" type="datetimeFigureOut">
              <a:rPr lang="fr-CA" smtClean="0"/>
              <a:t>2019-09-26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A8CF-111D-432D-84D7-AA190F18848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88E5A-8DBA-467F-B794-9863CBE43CC1}" type="datetimeFigureOut">
              <a:rPr lang="fr-CA" smtClean="0"/>
              <a:t>2019-09-26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A8CF-111D-432D-84D7-AA190F18848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88E5A-8DBA-467F-B794-9863CBE43CC1}" type="datetimeFigureOut">
              <a:rPr lang="fr-CA" smtClean="0"/>
              <a:t>2019-09-26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A8CF-111D-432D-84D7-AA190F18848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88E5A-8DBA-467F-B794-9863CBE43CC1}" type="datetimeFigureOut">
              <a:rPr lang="fr-CA" smtClean="0"/>
              <a:t>2019-09-26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A8CF-111D-432D-84D7-AA190F18848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88E5A-8DBA-467F-B794-9863CBE43CC1}" type="datetimeFigureOut">
              <a:rPr lang="fr-CA" smtClean="0"/>
              <a:t>2019-09-26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A8CF-111D-432D-84D7-AA190F18848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88E5A-8DBA-467F-B794-9863CBE43CC1}" type="datetimeFigureOut">
              <a:rPr lang="fr-CA" smtClean="0"/>
              <a:t>2019-09-26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A8CF-111D-432D-84D7-AA190F18848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88E5A-8DBA-467F-B794-9863CBE43CC1}" type="datetimeFigureOut">
              <a:rPr lang="fr-CA" smtClean="0"/>
              <a:t>2019-09-26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DA8CF-111D-432D-84D7-AA190F18848C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3.jpeg"/><Relationship Id="rId2" Type="http://schemas.openxmlformats.org/officeDocument/2006/relationships/hyperlink" Target="https://www.google.ca/url?sa=i&amp;rct=j&amp;q=&amp;esrc=s&amp;source=images&amp;cd=&amp;ved=2ahUKEwjr4uvl--7kAhUEQKwKHSSfBtgQjRx6BAgBEAQ&amp;url=https%3A%2F%2Ffr.wikipedia.org%2Fwiki%2FSupercontinent&amp;psig=AOvVaw0oYW8WuiEaRnrWaqe-AIu7&amp;ust=1569603726581683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ommons.wikimedia.org/wiki/File:Alfred_Wegener.jpg?uselang=fr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s://www.google.ca/url?sa=i&amp;rct=j&amp;q=&amp;esrc=s&amp;source=images&amp;cd=&amp;ved=2ahUKEwjZyLL1--7kAhWRtZ4KHYMICC4QjRx6BAgBEAQ&amp;url=https%3A%2F%2Fborney.com%2Fpays-d-europe%2F949-drapeau-allemagne.html&amp;psig=AOvVaw2GDdiymdVIBvdThXS8ZXD2&amp;ust=156960378400775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536" y="332656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Wegener</a:t>
            </a:r>
          </a:p>
          <a:p>
            <a:r>
              <a:rPr lang="fr-CA" dirty="0" smtClean="0"/>
              <a:t>Pangée = toutes les terres</a:t>
            </a:r>
          </a:p>
          <a:p>
            <a:r>
              <a:rPr lang="fr-CA" dirty="0" smtClean="0"/>
              <a:t>Panthalassa = toutes les mers</a:t>
            </a:r>
          </a:p>
          <a:p>
            <a:r>
              <a:rPr lang="fr-CA" dirty="0" smtClean="0"/>
              <a:t>Dérive des continents </a:t>
            </a:r>
          </a:p>
          <a:p>
            <a:r>
              <a:rPr lang="fr-CA" dirty="0" smtClean="0"/>
              <a:t>Explique cause ???</a:t>
            </a:r>
          </a:p>
          <a:p>
            <a:r>
              <a:rPr lang="fr-CA" dirty="0" smtClean="0"/>
              <a:t>Plaques tectoniques</a:t>
            </a:r>
            <a:endParaRPr lang="fr-CA" dirty="0"/>
          </a:p>
          <a:p>
            <a:r>
              <a:rPr lang="fr-CA" dirty="0" smtClean="0"/>
              <a:t>Wilson</a:t>
            </a:r>
          </a:p>
          <a:p>
            <a:r>
              <a:rPr lang="fr-CA" dirty="0" smtClean="0"/>
              <a:t>Explique = force du noyau</a:t>
            </a:r>
          </a:p>
          <a:p>
            <a:r>
              <a:rPr lang="fr-CA" dirty="0" smtClean="0"/>
              <a:t>Chaleur du magma</a:t>
            </a:r>
          </a:p>
          <a:p>
            <a:r>
              <a:rPr lang="fr-CA" dirty="0" smtClean="0"/>
              <a:t>Nom au complet: Alfred </a:t>
            </a:r>
            <a:r>
              <a:rPr lang="fr-CA" dirty="0" err="1" smtClean="0"/>
              <a:t>Wegner</a:t>
            </a:r>
            <a:endParaRPr lang="fr-CA" dirty="0" smtClean="0"/>
          </a:p>
          <a:p>
            <a:r>
              <a:rPr lang="fr-CA" dirty="0" smtClean="0"/>
              <a:t>Nationalité : Allemand</a:t>
            </a:r>
          </a:p>
          <a:p>
            <a:r>
              <a:rPr lang="fr-CA" dirty="0" smtClean="0"/>
              <a:t>Période de temps : 1930</a:t>
            </a:r>
          </a:p>
          <a:p>
            <a:r>
              <a:rPr lang="fr-CA" dirty="0" smtClean="0"/>
              <a:t>Théorie : dérive des continents</a:t>
            </a:r>
          </a:p>
          <a:p>
            <a:r>
              <a:rPr lang="fr-CA" dirty="0" smtClean="0"/>
              <a:t>Qui l’améliora ? : Wilson</a:t>
            </a:r>
          </a:p>
          <a:p>
            <a:r>
              <a:rPr lang="fr-CA" dirty="0" smtClean="0"/>
              <a:t>Théorie : plaque tectonique</a:t>
            </a:r>
          </a:p>
          <a:p>
            <a:r>
              <a:rPr lang="fr-CA" dirty="0" smtClean="0"/>
              <a:t>Preuve : fossile roche</a:t>
            </a:r>
            <a:endParaRPr lang="fr-CA" dirty="0"/>
          </a:p>
        </p:txBody>
      </p:sp>
      <p:sp>
        <p:nvSpPr>
          <p:cNvPr id="11266" name="AutoShape 2" descr="Résultats de recherche d'images pour « pangé gif »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1268" name="AutoShape 4" descr="Résultats de recherche d'images pour « pangé gif »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1270" name="Picture 6" descr="Résultats de recherche d'images pour « pangé gif »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260648"/>
            <a:ext cx="1995010" cy="1596009"/>
          </a:xfrm>
          <a:prstGeom prst="rect">
            <a:avLst/>
          </a:prstGeom>
          <a:noFill/>
        </p:spPr>
      </p:pic>
      <p:sp>
        <p:nvSpPr>
          <p:cNvPr id="11272" name="AutoShape 8" descr="Résultats de recherche d'images pour « Allemagne drapeau »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1274" name="AutoShape 10" descr="Résultats de recherche d'images pour « Allemagne drapeau »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1276" name="AutoShape 12" descr="Résultats de recherche d'images pour « Allemagne drapeau »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1278" name="AutoShape 14" descr="Résultats de recherche d'images pour « Allemagne drapeau »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1280" name="AutoShape 16" descr="Résultats de recherche d'images pour « Allemagne drapeau »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1282" name="AutoShape 18" descr="Résultats de recherche d'images pour « Allemagne drapeau »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1284" name="AutoShape 20" descr="Résultats de recherche d'images pour « Allemagne drapeau »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1286" name="Picture 22" descr="Résultats de recherche d'images pour « Allemagne drapeau »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3284984"/>
            <a:ext cx="3810000" cy="3810000"/>
          </a:xfrm>
          <a:prstGeom prst="rect">
            <a:avLst/>
          </a:prstGeom>
          <a:noFill/>
        </p:spPr>
      </p:pic>
      <p:pic>
        <p:nvPicPr>
          <p:cNvPr id="11288" name="Picture 24" descr="Description de cette image, également commentée ci-après">
            <a:hlinkClick r:id="rId6" tooltip="Portrait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32240" y="2060848"/>
            <a:ext cx="1440160" cy="19507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60</Words>
  <Application>Microsoft Office PowerPoint</Application>
  <PresentationFormat>Affichage à l'écran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1</cp:revision>
  <dcterms:created xsi:type="dcterms:W3CDTF">2019-09-26T16:57:15Z</dcterms:created>
  <dcterms:modified xsi:type="dcterms:W3CDTF">2019-09-26T17:07:14Z</dcterms:modified>
</cp:coreProperties>
</file>