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7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83F4-C973-4BBB-8A69-7C214D6CC7E5}" type="datetimeFigureOut">
              <a:rPr lang="fr-CA" smtClean="0"/>
              <a:pPr/>
              <a:t>2019-09-23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DA5A-167C-42F8-8477-87666A4C626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ved=2ahUKEwjL5PujsNjkAhXlYd8KHdCHAR4QjRx6BAgBEAQ&amp;url=https://www.pinterest.es/pin/386817055491691557/&amp;psig=AOvVaw3749DtRWt7utVpMjdzhI0t&amp;ust=1568827543794076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fr-CA" dirty="0" smtClean="0"/>
              <a:t>Bolide 2d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61248"/>
          </a:xfrm>
        </p:spPr>
        <p:txBody>
          <a:bodyPr>
            <a:normAutofit lnSpcReduction="10000"/>
          </a:bodyPr>
          <a:lstStyle/>
          <a:p>
            <a:pPr algn="ctr"/>
            <a:r>
              <a:rPr lang="fr-CA" sz="3000" dirty="0" smtClean="0"/>
              <a:t>Info</a:t>
            </a:r>
          </a:p>
          <a:p>
            <a:pPr algn="ctr"/>
            <a:endParaRPr lang="fr-CA" sz="3000" dirty="0"/>
          </a:p>
          <a:p>
            <a:pPr algn="ctr"/>
            <a:r>
              <a:rPr lang="fr-CA" sz="3000" dirty="0" smtClean="0"/>
              <a:t>Présenter à Daniel Blais</a:t>
            </a:r>
          </a:p>
          <a:p>
            <a:pPr algn="ctr"/>
            <a:endParaRPr lang="fr-CA" sz="3000" dirty="0"/>
          </a:p>
          <a:p>
            <a:pPr algn="ctr"/>
            <a:r>
              <a:rPr lang="fr-CA" sz="3000" dirty="0" smtClean="0"/>
              <a:t>Fais par Marc-Olivier Turmel</a:t>
            </a:r>
          </a:p>
          <a:p>
            <a:pPr algn="ctr"/>
            <a:endParaRPr lang="fr-CA" sz="3000" dirty="0"/>
          </a:p>
          <a:p>
            <a:pPr algn="ctr"/>
            <a:r>
              <a:rPr lang="fr-CA" sz="3000" dirty="0" smtClean="0"/>
              <a:t>Info</a:t>
            </a:r>
          </a:p>
          <a:p>
            <a:pPr algn="ctr"/>
            <a:endParaRPr lang="fr-CA" sz="3000" dirty="0"/>
          </a:p>
          <a:p>
            <a:pPr algn="ctr"/>
            <a:r>
              <a:rPr lang="fr-CA" sz="3000" dirty="0" err="1" smtClean="0"/>
              <a:t>Esv</a:t>
            </a:r>
            <a:endParaRPr lang="fr-CA" sz="3000" dirty="0" smtClean="0"/>
          </a:p>
          <a:p>
            <a:pPr algn="ctr"/>
            <a:endParaRPr lang="fr-CA" sz="3000" dirty="0" smtClean="0"/>
          </a:p>
          <a:p>
            <a:pPr algn="ctr">
              <a:buNone/>
            </a:pPr>
            <a:r>
              <a:rPr lang="fr-CA" sz="3000" dirty="0" smtClean="0"/>
              <a:t>16 septembre 2019</a:t>
            </a:r>
          </a:p>
          <a:p>
            <a:pPr algn="ctr"/>
            <a:endParaRPr lang="fr-CA" dirty="0"/>
          </a:p>
          <a:p>
            <a:pPr algn="ctr"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ésultats de recherche d'images pour « lamborghini veneno bleu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831172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/>
          <p:nvPr/>
        </p:nvSpPr>
        <p:spPr>
          <a:xfrm>
            <a:off x="827584" y="1556792"/>
            <a:ext cx="7423532" cy="3117773"/>
          </a:xfrm>
          <a:custGeom>
            <a:avLst/>
            <a:gdLst>
              <a:gd name="connsiteX0" fmla="*/ 3552939 w 7423532"/>
              <a:gd name="connsiteY0" fmla="*/ 2851532 h 3117773"/>
              <a:gd name="connsiteX1" fmla="*/ 5613093 w 7423532"/>
              <a:gd name="connsiteY1" fmla="*/ 2465942 h 3117773"/>
              <a:gd name="connsiteX2" fmla="*/ 5602077 w 7423532"/>
              <a:gd name="connsiteY2" fmla="*/ 2410857 h 3117773"/>
              <a:gd name="connsiteX3" fmla="*/ 5943599 w 7423532"/>
              <a:gd name="connsiteY3" fmla="*/ 2267638 h 3117773"/>
              <a:gd name="connsiteX4" fmla="*/ 5921566 w 7423532"/>
              <a:gd name="connsiteY4" fmla="*/ 1683744 h 3117773"/>
              <a:gd name="connsiteX5" fmla="*/ 6439359 w 7423532"/>
              <a:gd name="connsiteY5" fmla="*/ 1298154 h 3117773"/>
              <a:gd name="connsiteX6" fmla="*/ 6857999 w 7423532"/>
              <a:gd name="connsiteY6" fmla="*/ 1463407 h 3117773"/>
              <a:gd name="connsiteX7" fmla="*/ 6913084 w 7423532"/>
              <a:gd name="connsiteY7" fmla="*/ 2058318 h 3117773"/>
              <a:gd name="connsiteX8" fmla="*/ 7210539 w 7423532"/>
              <a:gd name="connsiteY8" fmla="*/ 1848997 h 3117773"/>
              <a:gd name="connsiteX9" fmla="*/ 7331725 w 7423532"/>
              <a:gd name="connsiteY9" fmla="*/ 1485440 h 3117773"/>
              <a:gd name="connsiteX10" fmla="*/ 7177489 w 7423532"/>
              <a:gd name="connsiteY10" fmla="*/ 1243069 h 3117773"/>
              <a:gd name="connsiteX11" fmla="*/ 7111387 w 7423532"/>
              <a:gd name="connsiteY11" fmla="*/ 967648 h 3117773"/>
              <a:gd name="connsiteX12" fmla="*/ 6824949 w 7423532"/>
              <a:gd name="connsiteY12" fmla="*/ 989681 h 3117773"/>
              <a:gd name="connsiteX13" fmla="*/ 7045286 w 7423532"/>
              <a:gd name="connsiteY13" fmla="*/ 637142 h 3117773"/>
              <a:gd name="connsiteX14" fmla="*/ 6296139 w 7423532"/>
              <a:gd name="connsiteY14" fmla="*/ 394771 h 3117773"/>
              <a:gd name="connsiteX15" fmla="*/ 6571561 w 7423532"/>
              <a:gd name="connsiteY15" fmla="*/ 339686 h 3117773"/>
              <a:gd name="connsiteX16" fmla="*/ 6869016 w 7423532"/>
              <a:gd name="connsiteY16" fmla="*/ 438838 h 3117773"/>
              <a:gd name="connsiteX17" fmla="*/ 7221556 w 7423532"/>
              <a:gd name="connsiteY17" fmla="*/ 560024 h 3117773"/>
              <a:gd name="connsiteX18" fmla="*/ 7012236 w 7423532"/>
              <a:gd name="connsiteY18" fmla="*/ 648158 h 3117773"/>
              <a:gd name="connsiteX19" fmla="*/ 7210539 w 7423532"/>
              <a:gd name="connsiteY19" fmla="*/ 549007 h 3117773"/>
              <a:gd name="connsiteX20" fmla="*/ 7364775 w 7423532"/>
              <a:gd name="connsiteY20" fmla="*/ 615108 h 3117773"/>
              <a:gd name="connsiteX21" fmla="*/ 7375792 w 7423532"/>
              <a:gd name="connsiteY21" fmla="*/ 725277 h 3117773"/>
              <a:gd name="connsiteX22" fmla="*/ 7078337 w 7423532"/>
              <a:gd name="connsiteY22" fmla="*/ 978665 h 3117773"/>
              <a:gd name="connsiteX23" fmla="*/ 6880033 w 7423532"/>
              <a:gd name="connsiteY23" fmla="*/ 978665 h 3117773"/>
              <a:gd name="connsiteX24" fmla="*/ 6747831 w 7423532"/>
              <a:gd name="connsiteY24" fmla="*/ 846462 h 3117773"/>
              <a:gd name="connsiteX25" fmla="*/ 6417325 w 7423532"/>
              <a:gd name="connsiteY25" fmla="*/ 714260 h 3117773"/>
              <a:gd name="connsiteX26" fmla="*/ 5987667 w 7423532"/>
              <a:gd name="connsiteY26" fmla="*/ 615108 h 3117773"/>
              <a:gd name="connsiteX27" fmla="*/ 6208004 w 7423532"/>
              <a:gd name="connsiteY27" fmla="*/ 306636 h 3117773"/>
              <a:gd name="connsiteX28" fmla="*/ 6593595 w 7423532"/>
              <a:gd name="connsiteY28" fmla="*/ 262568 h 3117773"/>
              <a:gd name="connsiteX29" fmla="*/ 6163937 w 7423532"/>
              <a:gd name="connsiteY29" fmla="*/ 306636 h 3117773"/>
              <a:gd name="connsiteX30" fmla="*/ 6053768 w 7423532"/>
              <a:gd name="connsiteY30" fmla="*/ 328669 h 3117773"/>
              <a:gd name="connsiteX31" fmla="*/ 5370722 w 7423532"/>
              <a:gd name="connsiteY31" fmla="*/ 163416 h 3117773"/>
              <a:gd name="connsiteX32" fmla="*/ 5635127 w 7423532"/>
              <a:gd name="connsiteY32" fmla="*/ 108332 h 3117773"/>
              <a:gd name="connsiteX33" fmla="*/ 6208004 w 7423532"/>
              <a:gd name="connsiteY33" fmla="*/ 207484 h 3117773"/>
              <a:gd name="connsiteX34" fmla="*/ 6318173 w 7423532"/>
              <a:gd name="connsiteY34" fmla="*/ 273585 h 3117773"/>
              <a:gd name="connsiteX35" fmla="*/ 5899532 w 7423532"/>
              <a:gd name="connsiteY35" fmla="*/ 152399 h 3117773"/>
              <a:gd name="connsiteX36" fmla="*/ 5624110 w 7423532"/>
              <a:gd name="connsiteY36" fmla="*/ 97315 h 3117773"/>
              <a:gd name="connsiteX37" fmla="*/ 5613093 w 7423532"/>
              <a:gd name="connsiteY37" fmla="*/ 20197 h 3117773"/>
              <a:gd name="connsiteX38" fmla="*/ 5359706 w 7423532"/>
              <a:gd name="connsiteY38" fmla="*/ 64265 h 3117773"/>
              <a:gd name="connsiteX39" fmla="*/ 5128351 w 7423532"/>
              <a:gd name="connsiteY39" fmla="*/ 405787 h 3117773"/>
              <a:gd name="connsiteX40" fmla="*/ 4555474 w 7423532"/>
              <a:gd name="connsiteY40" fmla="*/ 449855 h 3117773"/>
              <a:gd name="connsiteX41" fmla="*/ 3574973 w 7423532"/>
              <a:gd name="connsiteY41" fmla="*/ 449855 h 3117773"/>
              <a:gd name="connsiteX42" fmla="*/ 2572438 w 7423532"/>
              <a:gd name="connsiteY42" fmla="*/ 648158 h 3117773"/>
              <a:gd name="connsiteX43" fmla="*/ 1382616 w 7423532"/>
              <a:gd name="connsiteY43" fmla="*/ 1121884 h 3117773"/>
              <a:gd name="connsiteX44" fmla="*/ 1514819 w 7423532"/>
              <a:gd name="connsiteY44" fmla="*/ 1066799 h 3117773"/>
              <a:gd name="connsiteX45" fmla="*/ 1085161 w 7423532"/>
              <a:gd name="connsiteY45" fmla="*/ 1132901 h 3117773"/>
              <a:gd name="connsiteX46" fmla="*/ 291946 w 7423532"/>
              <a:gd name="connsiteY46" fmla="*/ 1727812 h 3117773"/>
              <a:gd name="connsiteX47" fmla="*/ 115677 w 7423532"/>
              <a:gd name="connsiteY47" fmla="*/ 2278655 h 3117773"/>
              <a:gd name="connsiteX48" fmla="*/ 5508 w 7423532"/>
              <a:gd name="connsiteY48" fmla="*/ 2410857 h 3117773"/>
              <a:gd name="connsiteX49" fmla="*/ 82626 w 7423532"/>
              <a:gd name="connsiteY49" fmla="*/ 2642212 h 3117773"/>
              <a:gd name="connsiteX50" fmla="*/ 258896 w 7423532"/>
              <a:gd name="connsiteY50" fmla="*/ 2620178 h 3117773"/>
              <a:gd name="connsiteX51" fmla="*/ 578385 w 7423532"/>
              <a:gd name="connsiteY51" fmla="*/ 2796448 h 3117773"/>
              <a:gd name="connsiteX52" fmla="*/ 600419 w 7423532"/>
              <a:gd name="connsiteY52" fmla="*/ 2939667 h 3117773"/>
              <a:gd name="connsiteX53" fmla="*/ 1647021 w 7423532"/>
              <a:gd name="connsiteY53" fmla="*/ 3104920 h 3117773"/>
              <a:gd name="connsiteX54" fmla="*/ 2484303 w 7423532"/>
              <a:gd name="connsiteY54" fmla="*/ 3016785 h 3117773"/>
              <a:gd name="connsiteX55" fmla="*/ 2418202 w 7423532"/>
              <a:gd name="connsiteY55" fmla="*/ 2807465 h 3117773"/>
              <a:gd name="connsiteX56" fmla="*/ 2451253 w 7423532"/>
              <a:gd name="connsiteY56" fmla="*/ 2410857 h 3117773"/>
              <a:gd name="connsiteX57" fmla="*/ 2902944 w 7423532"/>
              <a:gd name="connsiteY57" fmla="*/ 1926115 h 3117773"/>
              <a:gd name="connsiteX58" fmla="*/ 3464804 w 7423532"/>
              <a:gd name="connsiteY58" fmla="*/ 2069334 h 3117773"/>
              <a:gd name="connsiteX59" fmla="*/ 3552939 w 7423532"/>
              <a:gd name="connsiteY59" fmla="*/ 2851532 h 311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423532" h="3117773">
                <a:moveTo>
                  <a:pt x="3552939" y="2851532"/>
                </a:moveTo>
                <a:lnTo>
                  <a:pt x="5613093" y="2465942"/>
                </a:lnTo>
                <a:cubicBezTo>
                  <a:pt x="5954616" y="2392496"/>
                  <a:pt x="5546993" y="2443908"/>
                  <a:pt x="5602077" y="2410857"/>
                </a:cubicBezTo>
                <a:cubicBezTo>
                  <a:pt x="5657161" y="2377806"/>
                  <a:pt x="5890351" y="2388823"/>
                  <a:pt x="5943599" y="2267638"/>
                </a:cubicBezTo>
                <a:cubicBezTo>
                  <a:pt x="5996847" y="2146453"/>
                  <a:pt x="5838939" y="1845325"/>
                  <a:pt x="5921566" y="1683744"/>
                </a:cubicBezTo>
                <a:cubicBezTo>
                  <a:pt x="6004193" y="1522163"/>
                  <a:pt x="6283287" y="1334877"/>
                  <a:pt x="6439359" y="1298154"/>
                </a:cubicBezTo>
                <a:cubicBezTo>
                  <a:pt x="6595431" y="1261431"/>
                  <a:pt x="6779045" y="1336713"/>
                  <a:pt x="6857999" y="1463407"/>
                </a:cubicBezTo>
                <a:cubicBezTo>
                  <a:pt x="6936953" y="1590101"/>
                  <a:pt x="6854327" y="1994053"/>
                  <a:pt x="6913084" y="2058318"/>
                </a:cubicBezTo>
                <a:cubicBezTo>
                  <a:pt x="6971841" y="2122583"/>
                  <a:pt x="7140766" y="1944477"/>
                  <a:pt x="7210539" y="1848997"/>
                </a:cubicBezTo>
                <a:cubicBezTo>
                  <a:pt x="7280313" y="1753517"/>
                  <a:pt x="7337233" y="1586428"/>
                  <a:pt x="7331725" y="1485440"/>
                </a:cubicBezTo>
                <a:cubicBezTo>
                  <a:pt x="7326217" y="1384452"/>
                  <a:pt x="7214212" y="1329368"/>
                  <a:pt x="7177489" y="1243069"/>
                </a:cubicBezTo>
                <a:cubicBezTo>
                  <a:pt x="7140766" y="1156770"/>
                  <a:pt x="7170144" y="1009879"/>
                  <a:pt x="7111387" y="967648"/>
                </a:cubicBezTo>
                <a:cubicBezTo>
                  <a:pt x="7052630" y="925417"/>
                  <a:pt x="6835966" y="1044765"/>
                  <a:pt x="6824949" y="989681"/>
                </a:cubicBezTo>
                <a:cubicBezTo>
                  <a:pt x="6813932" y="934597"/>
                  <a:pt x="7133421" y="736293"/>
                  <a:pt x="7045286" y="637142"/>
                </a:cubicBezTo>
                <a:cubicBezTo>
                  <a:pt x="6957151" y="537991"/>
                  <a:pt x="6375093" y="444347"/>
                  <a:pt x="6296139" y="394771"/>
                </a:cubicBezTo>
                <a:cubicBezTo>
                  <a:pt x="6217185" y="345195"/>
                  <a:pt x="6476081" y="332341"/>
                  <a:pt x="6571561" y="339686"/>
                </a:cubicBezTo>
                <a:cubicBezTo>
                  <a:pt x="6667041" y="347031"/>
                  <a:pt x="6869016" y="438838"/>
                  <a:pt x="6869016" y="438838"/>
                </a:cubicBezTo>
                <a:cubicBezTo>
                  <a:pt x="6977348" y="475561"/>
                  <a:pt x="7197686" y="525137"/>
                  <a:pt x="7221556" y="560024"/>
                </a:cubicBezTo>
                <a:cubicBezTo>
                  <a:pt x="7245426" y="594911"/>
                  <a:pt x="7014072" y="649994"/>
                  <a:pt x="7012236" y="648158"/>
                </a:cubicBezTo>
                <a:cubicBezTo>
                  <a:pt x="7010400" y="646322"/>
                  <a:pt x="7151783" y="554515"/>
                  <a:pt x="7210539" y="549007"/>
                </a:cubicBezTo>
                <a:cubicBezTo>
                  <a:pt x="7269295" y="543499"/>
                  <a:pt x="7337233" y="585730"/>
                  <a:pt x="7364775" y="615108"/>
                </a:cubicBezTo>
                <a:cubicBezTo>
                  <a:pt x="7392317" y="644486"/>
                  <a:pt x="7423532" y="664684"/>
                  <a:pt x="7375792" y="725277"/>
                </a:cubicBezTo>
                <a:cubicBezTo>
                  <a:pt x="7328052" y="785870"/>
                  <a:pt x="7160964" y="936434"/>
                  <a:pt x="7078337" y="978665"/>
                </a:cubicBezTo>
                <a:cubicBezTo>
                  <a:pt x="6995710" y="1020896"/>
                  <a:pt x="6935117" y="1000699"/>
                  <a:pt x="6880033" y="978665"/>
                </a:cubicBezTo>
                <a:cubicBezTo>
                  <a:pt x="6824949" y="956631"/>
                  <a:pt x="6824949" y="890529"/>
                  <a:pt x="6747831" y="846462"/>
                </a:cubicBezTo>
                <a:cubicBezTo>
                  <a:pt x="6670713" y="802395"/>
                  <a:pt x="6544019" y="752819"/>
                  <a:pt x="6417325" y="714260"/>
                </a:cubicBezTo>
                <a:cubicBezTo>
                  <a:pt x="6290631" y="675701"/>
                  <a:pt x="6022554" y="683045"/>
                  <a:pt x="5987667" y="615108"/>
                </a:cubicBezTo>
                <a:cubicBezTo>
                  <a:pt x="5952780" y="547171"/>
                  <a:pt x="6107016" y="365393"/>
                  <a:pt x="6208004" y="306636"/>
                </a:cubicBezTo>
                <a:cubicBezTo>
                  <a:pt x="6308992" y="247879"/>
                  <a:pt x="6600939" y="262568"/>
                  <a:pt x="6593595" y="262568"/>
                </a:cubicBezTo>
                <a:cubicBezTo>
                  <a:pt x="6586251" y="262568"/>
                  <a:pt x="6253908" y="295619"/>
                  <a:pt x="6163937" y="306636"/>
                </a:cubicBezTo>
                <a:cubicBezTo>
                  <a:pt x="6073966" y="317653"/>
                  <a:pt x="6185970" y="352539"/>
                  <a:pt x="6053768" y="328669"/>
                </a:cubicBezTo>
                <a:cubicBezTo>
                  <a:pt x="5921566" y="304799"/>
                  <a:pt x="5440495" y="200139"/>
                  <a:pt x="5370722" y="163416"/>
                </a:cubicBezTo>
                <a:cubicBezTo>
                  <a:pt x="5300949" y="126693"/>
                  <a:pt x="5495580" y="100987"/>
                  <a:pt x="5635127" y="108332"/>
                </a:cubicBezTo>
                <a:cubicBezTo>
                  <a:pt x="5774674" y="115677"/>
                  <a:pt x="6094163" y="179942"/>
                  <a:pt x="6208004" y="207484"/>
                </a:cubicBezTo>
                <a:cubicBezTo>
                  <a:pt x="6321845" y="235026"/>
                  <a:pt x="6369585" y="282766"/>
                  <a:pt x="6318173" y="273585"/>
                </a:cubicBezTo>
                <a:cubicBezTo>
                  <a:pt x="6266761" y="264404"/>
                  <a:pt x="6015209" y="181777"/>
                  <a:pt x="5899532" y="152399"/>
                </a:cubicBezTo>
                <a:cubicBezTo>
                  <a:pt x="5783855" y="123021"/>
                  <a:pt x="5671850" y="119349"/>
                  <a:pt x="5624110" y="97315"/>
                </a:cubicBezTo>
                <a:cubicBezTo>
                  <a:pt x="5576370" y="75281"/>
                  <a:pt x="5657160" y="25705"/>
                  <a:pt x="5613093" y="20197"/>
                </a:cubicBezTo>
                <a:cubicBezTo>
                  <a:pt x="5569026" y="14689"/>
                  <a:pt x="5440496" y="0"/>
                  <a:pt x="5359706" y="64265"/>
                </a:cubicBezTo>
                <a:cubicBezTo>
                  <a:pt x="5278916" y="128530"/>
                  <a:pt x="5262390" y="341522"/>
                  <a:pt x="5128351" y="405787"/>
                </a:cubicBezTo>
                <a:cubicBezTo>
                  <a:pt x="4994312" y="470052"/>
                  <a:pt x="4814370" y="442510"/>
                  <a:pt x="4555474" y="449855"/>
                </a:cubicBezTo>
                <a:cubicBezTo>
                  <a:pt x="4296578" y="457200"/>
                  <a:pt x="3905479" y="416805"/>
                  <a:pt x="3574973" y="449855"/>
                </a:cubicBezTo>
                <a:cubicBezTo>
                  <a:pt x="3244467" y="482906"/>
                  <a:pt x="2937831" y="536153"/>
                  <a:pt x="2572438" y="648158"/>
                </a:cubicBezTo>
                <a:cubicBezTo>
                  <a:pt x="2207045" y="760163"/>
                  <a:pt x="1558886" y="1052111"/>
                  <a:pt x="1382616" y="1121884"/>
                </a:cubicBezTo>
                <a:cubicBezTo>
                  <a:pt x="1206346" y="1191657"/>
                  <a:pt x="1564395" y="1064963"/>
                  <a:pt x="1514819" y="1066799"/>
                </a:cubicBezTo>
                <a:cubicBezTo>
                  <a:pt x="1465243" y="1068635"/>
                  <a:pt x="1288973" y="1022732"/>
                  <a:pt x="1085161" y="1132901"/>
                </a:cubicBezTo>
                <a:cubicBezTo>
                  <a:pt x="881349" y="1243070"/>
                  <a:pt x="453527" y="1536853"/>
                  <a:pt x="291946" y="1727812"/>
                </a:cubicBezTo>
                <a:cubicBezTo>
                  <a:pt x="130365" y="1918771"/>
                  <a:pt x="163417" y="2164814"/>
                  <a:pt x="115677" y="2278655"/>
                </a:cubicBezTo>
                <a:cubicBezTo>
                  <a:pt x="67937" y="2392496"/>
                  <a:pt x="11017" y="2350264"/>
                  <a:pt x="5508" y="2410857"/>
                </a:cubicBezTo>
                <a:cubicBezTo>
                  <a:pt x="0" y="2471450"/>
                  <a:pt x="40395" y="2607325"/>
                  <a:pt x="82626" y="2642212"/>
                </a:cubicBezTo>
                <a:cubicBezTo>
                  <a:pt x="124857" y="2677099"/>
                  <a:pt x="176270" y="2594472"/>
                  <a:pt x="258896" y="2620178"/>
                </a:cubicBezTo>
                <a:cubicBezTo>
                  <a:pt x="341523" y="2645884"/>
                  <a:pt x="521465" y="2743200"/>
                  <a:pt x="578385" y="2796448"/>
                </a:cubicBezTo>
                <a:cubicBezTo>
                  <a:pt x="635305" y="2849696"/>
                  <a:pt x="422313" y="2888255"/>
                  <a:pt x="600419" y="2939667"/>
                </a:cubicBezTo>
                <a:cubicBezTo>
                  <a:pt x="778525" y="2991079"/>
                  <a:pt x="1333040" y="3092067"/>
                  <a:pt x="1647021" y="3104920"/>
                </a:cubicBezTo>
                <a:cubicBezTo>
                  <a:pt x="1961002" y="3117773"/>
                  <a:pt x="2355773" y="3066361"/>
                  <a:pt x="2484303" y="3016785"/>
                </a:cubicBezTo>
                <a:cubicBezTo>
                  <a:pt x="2612833" y="2967209"/>
                  <a:pt x="2423710" y="2908453"/>
                  <a:pt x="2418202" y="2807465"/>
                </a:cubicBezTo>
                <a:cubicBezTo>
                  <a:pt x="2412694" y="2706477"/>
                  <a:pt x="2370463" y="2557749"/>
                  <a:pt x="2451253" y="2410857"/>
                </a:cubicBezTo>
                <a:cubicBezTo>
                  <a:pt x="2532043" y="2263965"/>
                  <a:pt x="2734019" y="1983035"/>
                  <a:pt x="2902944" y="1926115"/>
                </a:cubicBezTo>
                <a:cubicBezTo>
                  <a:pt x="3071869" y="1869195"/>
                  <a:pt x="3356472" y="1920606"/>
                  <a:pt x="3464804" y="2069334"/>
                </a:cubicBezTo>
                <a:cubicBezTo>
                  <a:pt x="3573137" y="2218062"/>
                  <a:pt x="3194891" y="2785431"/>
                  <a:pt x="3552939" y="2851532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6196988" y="1628660"/>
            <a:ext cx="980500" cy="231355"/>
          </a:xfrm>
          <a:custGeom>
            <a:avLst/>
            <a:gdLst>
              <a:gd name="connsiteX0" fmla="*/ 93643 w 980500"/>
              <a:gd name="connsiteY0" fmla="*/ 112005 h 231355"/>
              <a:gd name="connsiteX1" fmla="*/ 600419 w 980500"/>
              <a:gd name="connsiteY1" fmla="*/ 222174 h 231355"/>
              <a:gd name="connsiteX2" fmla="*/ 919908 w 980500"/>
              <a:gd name="connsiteY2" fmla="*/ 167089 h 231355"/>
              <a:gd name="connsiteX3" fmla="*/ 236863 w 980500"/>
              <a:gd name="connsiteY3" fmla="*/ 12853 h 231355"/>
              <a:gd name="connsiteX4" fmla="*/ 38559 w 980500"/>
              <a:gd name="connsiteY4" fmla="*/ 89971 h 231355"/>
              <a:gd name="connsiteX5" fmla="*/ 93643 w 980500"/>
              <a:gd name="connsiteY5" fmla="*/ 112005 h 23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0500" h="231355">
                <a:moveTo>
                  <a:pt x="93643" y="112005"/>
                </a:moveTo>
                <a:cubicBezTo>
                  <a:pt x="187286" y="134039"/>
                  <a:pt x="462708" y="212993"/>
                  <a:pt x="600419" y="222174"/>
                </a:cubicBezTo>
                <a:cubicBezTo>
                  <a:pt x="738130" y="231355"/>
                  <a:pt x="980500" y="201976"/>
                  <a:pt x="919908" y="167089"/>
                </a:cubicBezTo>
                <a:cubicBezTo>
                  <a:pt x="859316" y="132202"/>
                  <a:pt x="383754" y="25706"/>
                  <a:pt x="236863" y="12853"/>
                </a:cubicBezTo>
                <a:cubicBezTo>
                  <a:pt x="89972" y="0"/>
                  <a:pt x="66101" y="78954"/>
                  <a:pt x="38559" y="89971"/>
                </a:cubicBezTo>
                <a:cubicBezTo>
                  <a:pt x="11017" y="100988"/>
                  <a:pt x="0" y="89971"/>
                  <a:pt x="93643" y="112005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1962839" y="2161143"/>
            <a:ext cx="2548568" cy="1199002"/>
          </a:xfrm>
          <a:custGeom>
            <a:avLst/>
            <a:gdLst>
              <a:gd name="connsiteX0" fmla="*/ 2532043 w 2548568"/>
              <a:gd name="connsiteY0" fmla="*/ 427821 h 1199002"/>
              <a:gd name="connsiteX1" fmla="*/ 1551542 w 2548568"/>
              <a:gd name="connsiteY1" fmla="*/ 20197 h 1199002"/>
              <a:gd name="connsiteX2" fmla="*/ 273585 w 2548568"/>
              <a:gd name="connsiteY2" fmla="*/ 549006 h 1199002"/>
              <a:gd name="connsiteX3" fmla="*/ 229518 w 2548568"/>
              <a:gd name="connsiteY3" fmla="*/ 1000698 h 1199002"/>
              <a:gd name="connsiteX4" fmla="*/ 1650694 w 2548568"/>
              <a:gd name="connsiteY4" fmla="*/ 1099850 h 1199002"/>
              <a:gd name="connsiteX5" fmla="*/ 2532043 w 2548568"/>
              <a:gd name="connsiteY5" fmla="*/ 427821 h 119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8568" h="1199002">
                <a:moveTo>
                  <a:pt x="2532043" y="427821"/>
                </a:moveTo>
                <a:cubicBezTo>
                  <a:pt x="2515518" y="247879"/>
                  <a:pt x="1927952" y="0"/>
                  <a:pt x="1551542" y="20197"/>
                </a:cubicBezTo>
                <a:cubicBezTo>
                  <a:pt x="1175132" y="40394"/>
                  <a:pt x="493922" y="385589"/>
                  <a:pt x="273585" y="549006"/>
                </a:cubicBezTo>
                <a:cubicBezTo>
                  <a:pt x="53248" y="712423"/>
                  <a:pt x="0" y="908891"/>
                  <a:pt x="229518" y="1000698"/>
                </a:cubicBezTo>
                <a:cubicBezTo>
                  <a:pt x="459036" y="1092505"/>
                  <a:pt x="1261431" y="1199002"/>
                  <a:pt x="1650694" y="1099850"/>
                </a:cubicBezTo>
                <a:cubicBezTo>
                  <a:pt x="2039957" y="1000698"/>
                  <a:pt x="2548568" y="607763"/>
                  <a:pt x="2532043" y="427821"/>
                </a:cubicBezTo>
                <a:close/>
              </a:path>
            </a:pathLst>
          </a:custGeom>
          <a:solidFill>
            <a:srgbClr val="BBF7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3907316" y="2339248"/>
            <a:ext cx="2038120" cy="1044766"/>
          </a:xfrm>
          <a:custGeom>
            <a:avLst/>
            <a:gdLst>
              <a:gd name="connsiteX0" fmla="*/ 80790 w 2038120"/>
              <a:gd name="connsiteY0" fmla="*/ 921745 h 1044766"/>
              <a:gd name="connsiteX1" fmla="*/ 444347 w 2038120"/>
              <a:gd name="connsiteY1" fmla="*/ 932762 h 1044766"/>
              <a:gd name="connsiteX2" fmla="*/ 1821455 w 2038120"/>
              <a:gd name="connsiteY2" fmla="*/ 470053 h 1044766"/>
              <a:gd name="connsiteX3" fmla="*/ 1744337 w 2038120"/>
              <a:gd name="connsiteY3" fmla="*/ 503104 h 1044766"/>
              <a:gd name="connsiteX4" fmla="*/ 1898573 w 2038120"/>
              <a:gd name="connsiteY4" fmla="*/ 51412 h 1044766"/>
              <a:gd name="connsiteX5" fmla="*/ 929089 w 2038120"/>
              <a:gd name="connsiteY5" fmla="*/ 194632 h 1044766"/>
              <a:gd name="connsiteX6" fmla="*/ 80790 w 2038120"/>
              <a:gd name="connsiteY6" fmla="*/ 921745 h 1044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8120" h="1044766">
                <a:moveTo>
                  <a:pt x="80790" y="921745"/>
                </a:moveTo>
                <a:cubicBezTo>
                  <a:pt x="0" y="1044766"/>
                  <a:pt x="154236" y="1008044"/>
                  <a:pt x="444347" y="932762"/>
                </a:cubicBezTo>
                <a:cubicBezTo>
                  <a:pt x="734458" y="857480"/>
                  <a:pt x="1604790" y="541663"/>
                  <a:pt x="1821455" y="470053"/>
                </a:cubicBezTo>
                <a:cubicBezTo>
                  <a:pt x="2038120" y="398443"/>
                  <a:pt x="1731484" y="572877"/>
                  <a:pt x="1744337" y="503104"/>
                </a:cubicBezTo>
                <a:cubicBezTo>
                  <a:pt x="1757190" y="433331"/>
                  <a:pt x="2034448" y="102824"/>
                  <a:pt x="1898573" y="51412"/>
                </a:cubicBezTo>
                <a:cubicBezTo>
                  <a:pt x="1762698" y="0"/>
                  <a:pt x="1237561" y="51413"/>
                  <a:pt x="929089" y="194632"/>
                </a:cubicBezTo>
                <a:cubicBezTo>
                  <a:pt x="620617" y="337851"/>
                  <a:pt x="161580" y="798724"/>
                  <a:pt x="80790" y="921745"/>
                </a:cubicBezTo>
                <a:close/>
              </a:path>
            </a:pathLst>
          </a:custGeom>
          <a:solidFill>
            <a:srgbClr val="BBF7F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2247441" y="3554776"/>
            <a:ext cx="991518" cy="793214"/>
          </a:xfrm>
          <a:custGeom>
            <a:avLst/>
            <a:gdLst>
              <a:gd name="connsiteX0" fmla="*/ 0 w 991518"/>
              <a:gd name="connsiteY0" fmla="*/ 719769 h 793214"/>
              <a:gd name="connsiteX1" fmla="*/ 165253 w 991518"/>
              <a:gd name="connsiteY1" fmla="*/ 268077 h 793214"/>
              <a:gd name="connsiteX2" fmla="*/ 947451 w 991518"/>
              <a:gd name="connsiteY2" fmla="*/ 14689 h 793214"/>
              <a:gd name="connsiteX3" fmla="*/ 429658 w 991518"/>
              <a:gd name="connsiteY3" fmla="*/ 356212 h 793214"/>
              <a:gd name="connsiteX4" fmla="*/ 176270 w 991518"/>
              <a:gd name="connsiteY4" fmla="*/ 730785 h 793214"/>
              <a:gd name="connsiteX5" fmla="*/ 55084 w 991518"/>
              <a:gd name="connsiteY5" fmla="*/ 730785 h 793214"/>
              <a:gd name="connsiteX6" fmla="*/ 0 w 991518"/>
              <a:gd name="connsiteY6" fmla="*/ 719769 h 79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1518" h="793214">
                <a:moveTo>
                  <a:pt x="0" y="719769"/>
                </a:moveTo>
                <a:cubicBezTo>
                  <a:pt x="3672" y="552679"/>
                  <a:pt x="7345" y="385590"/>
                  <a:pt x="165253" y="268077"/>
                </a:cubicBezTo>
                <a:cubicBezTo>
                  <a:pt x="323162" y="150564"/>
                  <a:pt x="903384" y="0"/>
                  <a:pt x="947451" y="14689"/>
                </a:cubicBezTo>
                <a:cubicBezTo>
                  <a:pt x="991518" y="29378"/>
                  <a:pt x="558188" y="236863"/>
                  <a:pt x="429658" y="356212"/>
                </a:cubicBezTo>
                <a:cubicBezTo>
                  <a:pt x="301128" y="475561"/>
                  <a:pt x="238699" y="668356"/>
                  <a:pt x="176270" y="730785"/>
                </a:cubicBezTo>
                <a:cubicBezTo>
                  <a:pt x="113841" y="793214"/>
                  <a:pt x="55084" y="730785"/>
                  <a:pt x="55084" y="730785"/>
                </a:cubicBezTo>
                <a:lnTo>
                  <a:pt x="0" y="719769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755576" y="3429000"/>
            <a:ext cx="2598145" cy="1327534"/>
          </a:xfrm>
          <a:custGeom>
            <a:avLst/>
            <a:gdLst>
              <a:gd name="connsiteX0" fmla="*/ 2425548 w 2598145"/>
              <a:gd name="connsiteY0" fmla="*/ 1285302 h 1327534"/>
              <a:gd name="connsiteX1" fmla="*/ 2414531 w 2598145"/>
              <a:gd name="connsiteY1" fmla="*/ 1042931 h 1327534"/>
              <a:gd name="connsiteX2" fmla="*/ 2227244 w 2598145"/>
              <a:gd name="connsiteY2" fmla="*/ 1042931 h 1327534"/>
              <a:gd name="connsiteX3" fmla="*/ 1940806 w 2598145"/>
              <a:gd name="connsiteY3" fmla="*/ 789543 h 1327534"/>
              <a:gd name="connsiteX4" fmla="*/ 1731485 w 2598145"/>
              <a:gd name="connsiteY4" fmla="*/ 866661 h 1327534"/>
              <a:gd name="connsiteX5" fmla="*/ 1643350 w 2598145"/>
              <a:gd name="connsiteY5" fmla="*/ 1098015 h 1327534"/>
              <a:gd name="connsiteX6" fmla="*/ 1356912 w 2598145"/>
              <a:gd name="connsiteY6" fmla="*/ 1064964 h 1327534"/>
              <a:gd name="connsiteX7" fmla="*/ 1423013 w 2598145"/>
              <a:gd name="connsiteY7" fmla="*/ 536155 h 1327534"/>
              <a:gd name="connsiteX8" fmla="*/ 376410 w 2598145"/>
              <a:gd name="connsiteY8" fmla="*/ 602256 h 1327534"/>
              <a:gd name="connsiteX9" fmla="*/ 365394 w 2598145"/>
              <a:gd name="connsiteY9" fmla="*/ 7345 h 1327534"/>
              <a:gd name="connsiteX10" fmla="*/ 45904 w 2598145"/>
              <a:gd name="connsiteY10" fmla="*/ 558189 h 1327534"/>
              <a:gd name="connsiteX11" fmla="*/ 89972 w 2598145"/>
              <a:gd name="connsiteY11" fmla="*/ 789543 h 1327534"/>
              <a:gd name="connsiteX12" fmla="*/ 233191 w 2598145"/>
              <a:gd name="connsiteY12" fmla="*/ 778526 h 1327534"/>
              <a:gd name="connsiteX13" fmla="*/ 585731 w 2598145"/>
              <a:gd name="connsiteY13" fmla="*/ 943779 h 1327534"/>
              <a:gd name="connsiteX14" fmla="*/ 596748 w 2598145"/>
              <a:gd name="connsiteY14" fmla="*/ 1086998 h 1327534"/>
              <a:gd name="connsiteX15" fmla="*/ 1588266 w 2598145"/>
              <a:gd name="connsiteY15" fmla="*/ 1307336 h 1327534"/>
              <a:gd name="connsiteX16" fmla="*/ 2458598 w 2598145"/>
              <a:gd name="connsiteY16" fmla="*/ 1208184 h 1327534"/>
              <a:gd name="connsiteX17" fmla="*/ 2425548 w 2598145"/>
              <a:gd name="connsiteY17" fmla="*/ 1031914 h 1327534"/>
              <a:gd name="connsiteX18" fmla="*/ 2403514 w 2598145"/>
              <a:gd name="connsiteY18" fmla="*/ 1009880 h 1327534"/>
              <a:gd name="connsiteX19" fmla="*/ 2282328 w 2598145"/>
              <a:gd name="connsiteY19" fmla="*/ 1031914 h 1327534"/>
              <a:gd name="connsiteX20" fmla="*/ 2172160 w 2598145"/>
              <a:gd name="connsiteY20" fmla="*/ 1031914 h 1327534"/>
              <a:gd name="connsiteX21" fmla="*/ 1973856 w 2598145"/>
              <a:gd name="connsiteY21" fmla="*/ 855644 h 1327534"/>
              <a:gd name="connsiteX22" fmla="*/ 2227244 w 2598145"/>
              <a:gd name="connsiteY22" fmla="*/ 1053948 h 1327534"/>
              <a:gd name="connsiteX23" fmla="*/ 2403514 w 2598145"/>
              <a:gd name="connsiteY23" fmla="*/ 1020897 h 1327534"/>
              <a:gd name="connsiteX24" fmla="*/ 2403514 w 2598145"/>
              <a:gd name="connsiteY24" fmla="*/ 1230217 h 1327534"/>
              <a:gd name="connsiteX25" fmla="*/ 2359447 w 2598145"/>
              <a:gd name="connsiteY25" fmla="*/ 998863 h 1327534"/>
              <a:gd name="connsiteX26" fmla="*/ 2150126 w 2598145"/>
              <a:gd name="connsiteY26" fmla="*/ 1009880 h 1327534"/>
              <a:gd name="connsiteX27" fmla="*/ 1929789 w 2598145"/>
              <a:gd name="connsiteY27" fmla="*/ 811577 h 1327534"/>
              <a:gd name="connsiteX28" fmla="*/ 1731485 w 2598145"/>
              <a:gd name="connsiteY28" fmla="*/ 888695 h 1327534"/>
              <a:gd name="connsiteX29" fmla="*/ 1643350 w 2598145"/>
              <a:gd name="connsiteY29" fmla="*/ 1064964 h 1327534"/>
              <a:gd name="connsiteX30" fmla="*/ 1400979 w 2598145"/>
              <a:gd name="connsiteY30" fmla="*/ 1053948 h 1327534"/>
              <a:gd name="connsiteX31" fmla="*/ 1654367 w 2598145"/>
              <a:gd name="connsiteY31" fmla="*/ 1064964 h 1327534"/>
              <a:gd name="connsiteX32" fmla="*/ 1687418 w 2598145"/>
              <a:gd name="connsiteY32" fmla="*/ 844627 h 1327534"/>
              <a:gd name="connsiteX33" fmla="*/ 1885721 w 2598145"/>
              <a:gd name="connsiteY33" fmla="*/ 778526 h 1327534"/>
              <a:gd name="connsiteX34" fmla="*/ 2194194 w 2598145"/>
              <a:gd name="connsiteY34" fmla="*/ 1020897 h 1327534"/>
              <a:gd name="connsiteX35" fmla="*/ 2381480 w 2598145"/>
              <a:gd name="connsiteY35" fmla="*/ 1020897 h 1327534"/>
              <a:gd name="connsiteX36" fmla="*/ 2425548 w 2598145"/>
              <a:gd name="connsiteY36" fmla="*/ 1285302 h 132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598145" h="1327534">
                <a:moveTo>
                  <a:pt x="2425548" y="1285302"/>
                </a:moveTo>
                <a:cubicBezTo>
                  <a:pt x="2431056" y="1288974"/>
                  <a:pt x="2447582" y="1083326"/>
                  <a:pt x="2414531" y="1042931"/>
                </a:cubicBezTo>
                <a:cubicBezTo>
                  <a:pt x="2381480" y="1002536"/>
                  <a:pt x="2306198" y="1085162"/>
                  <a:pt x="2227244" y="1042931"/>
                </a:cubicBezTo>
                <a:cubicBezTo>
                  <a:pt x="2148290" y="1000700"/>
                  <a:pt x="2023433" y="818921"/>
                  <a:pt x="1940806" y="789543"/>
                </a:cubicBezTo>
                <a:cubicBezTo>
                  <a:pt x="1858180" y="760165"/>
                  <a:pt x="1781061" y="815249"/>
                  <a:pt x="1731485" y="866661"/>
                </a:cubicBezTo>
                <a:cubicBezTo>
                  <a:pt x="1681909" y="918073"/>
                  <a:pt x="1705779" y="1064965"/>
                  <a:pt x="1643350" y="1098015"/>
                </a:cubicBezTo>
                <a:cubicBezTo>
                  <a:pt x="1580921" y="1131066"/>
                  <a:pt x="1393635" y="1158607"/>
                  <a:pt x="1356912" y="1064964"/>
                </a:cubicBezTo>
                <a:cubicBezTo>
                  <a:pt x="1320189" y="971321"/>
                  <a:pt x="1586430" y="613273"/>
                  <a:pt x="1423013" y="536155"/>
                </a:cubicBezTo>
                <a:cubicBezTo>
                  <a:pt x="1259596" y="459037"/>
                  <a:pt x="552680" y="690391"/>
                  <a:pt x="376410" y="602256"/>
                </a:cubicBezTo>
                <a:cubicBezTo>
                  <a:pt x="200140" y="514121"/>
                  <a:pt x="420478" y="14690"/>
                  <a:pt x="365394" y="7345"/>
                </a:cubicBezTo>
                <a:cubicBezTo>
                  <a:pt x="310310" y="0"/>
                  <a:pt x="91808" y="427823"/>
                  <a:pt x="45904" y="558189"/>
                </a:cubicBezTo>
                <a:cubicBezTo>
                  <a:pt x="0" y="688555"/>
                  <a:pt x="58758" y="752820"/>
                  <a:pt x="89972" y="789543"/>
                </a:cubicBezTo>
                <a:cubicBezTo>
                  <a:pt x="121187" y="826266"/>
                  <a:pt x="150565" y="752820"/>
                  <a:pt x="233191" y="778526"/>
                </a:cubicBezTo>
                <a:cubicBezTo>
                  <a:pt x="315818" y="804232"/>
                  <a:pt x="525138" y="892367"/>
                  <a:pt x="585731" y="943779"/>
                </a:cubicBezTo>
                <a:cubicBezTo>
                  <a:pt x="646324" y="995191"/>
                  <a:pt x="429659" y="1026405"/>
                  <a:pt x="596748" y="1086998"/>
                </a:cubicBezTo>
                <a:cubicBezTo>
                  <a:pt x="763837" y="1147591"/>
                  <a:pt x="1277958" y="1287138"/>
                  <a:pt x="1588266" y="1307336"/>
                </a:cubicBezTo>
                <a:cubicBezTo>
                  <a:pt x="1898574" y="1327534"/>
                  <a:pt x="2319051" y="1254088"/>
                  <a:pt x="2458598" y="1208184"/>
                </a:cubicBezTo>
                <a:cubicBezTo>
                  <a:pt x="2598145" y="1162280"/>
                  <a:pt x="2434729" y="1064965"/>
                  <a:pt x="2425548" y="1031914"/>
                </a:cubicBezTo>
                <a:cubicBezTo>
                  <a:pt x="2416367" y="998863"/>
                  <a:pt x="2427384" y="1009880"/>
                  <a:pt x="2403514" y="1009880"/>
                </a:cubicBezTo>
                <a:cubicBezTo>
                  <a:pt x="2379644" y="1009880"/>
                  <a:pt x="2320887" y="1028242"/>
                  <a:pt x="2282328" y="1031914"/>
                </a:cubicBezTo>
                <a:cubicBezTo>
                  <a:pt x="2243769" y="1035586"/>
                  <a:pt x="2223572" y="1061292"/>
                  <a:pt x="2172160" y="1031914"/>
                </a:cubicBezTo>
                <a:cubicBezTo>
                  <a:pt x="2120748" y="1002536"/>
                  <a:pt x="1964676" y="851972"/>
                  <a:pt x="1973856" y="855644"/>
                </a:cubicBezTo>
                <a:cubicBezTo>
                  <a:pt x="1983036" y="859316"/>
                  <a:pt x="2155634" y="1026406"/>
                  <a:pt x="2227244" y="1053948"/>
                </a:cubicBezTo>
                <a:cubicBezTo>
                  <a:pt x="2298854" y="1081490"/>
                  <a:pt x="2374136" y="991519"/>
                  <a:pt x="2403514" y="1020897"/>
                </a:cubicBezTo>
                <a:cubicBezTo>
                  <a:pt x="2432892" y="1050275"/>
                  <a:pt x="2410859" y="1233889"/>
                  <a:pt x="2403514" y="1230217"/>
                </a:cubicBezTo>
                <a:cubicBezTo>
                  <a:pt x="2396170" y="1226545"/>
                  <a:pt x="2401678" y="1035586"/>
                  <a:pt x="2359447" y="998863"/>
                </a:cubicBezTo>
                <a:cubicBezTo>
                  <a:pt x="2317216" y="962140"/>
                  <a:pt x="2221736" y="1041094"/>
                  <a:pt x="2150126" y="1009880"/>
                </a:cubicBezTo>
                <a:cubicBezTo>
                  <a:pt x="2078516" y="978666"/>
                  <a:pt x="1999562" y="831774"/>
                  <a:pt x="1929789" y="811577"/>
                </a:cubicBezTo>
                <a:cubicBezTo>
                  <a:pt x="1860016" y="791380"/>
                  <a:pt x="1779225" y="846464"/>
                  <a:pt x="1731485" y="888695"/>
                </a:cubicBezTo>
                <a:cubicBezTo>
                  <a:pt x="1683745" y="930926"/>
                  <a:pt x="1698434" y="1037422"/>
                  <a:pt x="1643350" y="1064964"/>
                </a:cubicBezTo>
                <a:cubicBezTo>
                  <a:pt x="1588266" y="1092506"/>
                  <a:pt x="1399143" y="1053948"/>
                  <a:pt x="1400979" y="1053948"/>
                </a:cubicBezTo>
                <a:cubicBezTo>
                  <a:pt x="1402815" y="1053948"/>
                  <a:pt x="1606627" y="1099851"/>
                  <a:pt x="1654367" y="1064964"/>
                </a:cubicBezTo>
                <a:cubicBezTo>
                  <a:pt x="1702107" y="1030077"/>
                  <a:pt x="1648859" y="892367"/>
                  <a:pt x="1687418" y="844627"/>
                </a:cubicBezTo>
                <a:cubicBezTo>
                  <a:pt x="1725977" y="796887"/>
                  <a:pt x="1801258" y="749148"/>
                  <a:pt x="1885721" y="778526"/>
                </a:cubicBezTo>
                <a:cubicBezTo>
                  <a:pt x="1970184" y="807904"/>
                  <a:pt x="2111567" y="980502"/>
                  <a:pt x="2194194" y="1020897"/>
                </a:cubicBezTo>
                <a:cubicBezTo>
                  <a:pt x="2276821" y="1061292"/>
                  <a:pt x="2346593" y="982338"/>
                  <a:pt x="2381480" y="1020897"/>
                </a:cubicBezTo>
                <a:cubicBezTo>
                  <a:pt x="2416367" y="1059456"/>
                  <a:pt x="2420040" y="1281630"/>
                  <a:pt x="2425548" y="1285302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4120308" y="3624549"/>
            <a:ext cx="2937831" cy="760164"/>
          </a:xfrm>
          <a:custGeom>
            <a:avLst/>
            <a:gdLst>
              <a:gd name="connsiteX0" fmla="*/ 264405 w 2937831"/>
              <a:gd name="connsiteY0" fmla="*/ 738131 h 760164"/>
              <a:gd name="connsiteX1" fmla="*/ 231355 w 2937831"/>
              <a:gd name="connsiteY1" fmla="*/ 561861 h 760164"/>
              <a:gd name="connsiteX2" fmla="*/ 451692 w 2937831"/>
              <a:gd name="connsiteY2" fmla="*/ 473726 h 760164"/>
              <a:gd name="connsiteX3" fmla="*/ 462709 w 2937831"/>
              <a:gd name="connsiteY3" fmla="*/ 396608 h 760164"/>
              <a:gd name="connsiteX4" fmla="*/ 2577947 w 2937831"/>
              <a:gd name="connsiteY4" fmla="*/ 22034 h 760164"/>
              <a:gd name="connsiteX5" fmla="*/ 2622015 w 2937831"/>
              <a:gd name="connsiteY5" fmla="*/ 264405 h 760164"/>
              <a:gd name="connsiteX6" fmla="*/ 2313543 w 2937831"/>
              <a:gd name="connsiteY6" fmla="*/ 363557 h 760164"/>
              <a:gd name="connsiteX7" fmla="*/ 2357610 w 2937831"/>
              <a:gd name="connsiteY7" fmla="*/ 473726 h 760164"/>
              <a:gd name="connsiteX8" fmla="*/ 341523 w 2937831"/>
              <a:gd name="connsiteY8" fmla="*/ 749147 h 760164"/>
              <a:gd name="connsiteX9" fmla="*/ 308473 w 2937831"/>
              <a:gd name="connsiteY9" fmla="*/ 539827 h 760164"/>
              <a:gd name="connsiteX10" fmla="*/ 528810 w 2937831"/>
              <a:gd name="connsiteY10" fmla="*/ 506776 h 760164"/>
              <a:gd name="connsiteX11" fmla="*/ 473726 w 2937831"/>
              <a:gd name="connsiteY11" fmla="*/ 451692 h 760164"/>
              <a:gd name="connsiteX12" fmla="*/ 374574 w 2937831"/>
              <a:gd name="connsiteY12" fmla="*/ 440675 h 760164"/>
              <a:gd name="connsiteX13" fmla="*/ 473726 w 2937831"/>
              <a:gd name="connsiteY13" fmla="*/ 517793 h 760164"/>
              <a:gd name="connsiteX14" fmla="*/ 341523 w 2937831"/>
              <a:gd name="connsiteY14" fmla="*/ 528810 h 760164"/>
              <a:gd name="connsiteX15" fmla="*/ 286439 w 2937831"/>
              <a:gd name="connsiteY15" fmla="*/ 550844 h 760164"/>
              <a:gd name="connsiteX16" fmla="*/ 319490 w 2937831"/>
              <a:gd name="connsiteY16" fmla="*/ 749147 h 760164"/>
              <a:gd name="connsiteX17" fmla="*/ 308473 w 2937831"/>
              <a:gd name="connsiteY17" fmla="*/ 605928 h 760164"/>
              <a:gd name="connsiteX18" fmla="*/ 583894 w 2937831"/>
              <a:gd name="connsiteY18" fmla="*/ 506776 h 760164"/>
              <a:gd name="connsiteX19" fmla="*/ 396608 w 2937831"/>
              <a:gd name="connsiteY19" fmla="*/ 440675 h 760164"/>
              <a:gd name="connsiteX20" fmla="*/ 980502 w 2937831"/>
              <a:gd name="connsiteY20" fmla="*/ 286439 h 760164"/>
              <a:gd name="connsiteX21" fmla="*/ 418641 w 2937831"/>
              <a:gd name="connsiteY21" fmla="*/ 418641 h 760164"/>
              <a:gd name="connsiteX22" fmla="*/ 374574 w 2937831"/>
              <a:gd name="connsiteY22" fmla="*/ 429658 h 760164"/>
              <a:gd name="connsiteX23" fmla="*/ 484743 w 2937831"/>
              <a:gd name="connsiteY23" fmla="*/ 495759 h 760164"/>
              <a:gd name="connsiteX24" fmla="*/ 385591 w 2937831"/>
              <a:gd name="connsiteY24" fmla="*/ 495759 h 760164"/>
              <a:gd name="connsiteX25" fmla="*/ 275422 w 2937831"/>
              <a:gd name="connsiteY25" fmla="*/ 528810 h 760164"/>
              <a:gd name="connsiteX26" fmla="*/ 242372 w 2937831"/>
              <a:gd name="connsiteY26" fmla="*/ 583894 h 760164"/>
              <a:gd name="connsiteX27" fmla="*/ 264405 w 2937831"/>
              <a:gd name="connsiteY27" fmla="*/ 649996 h 760164"/>
              <a:gd name="connsiteX28" fmla="*/ 264405 w 2937831"/>
              <a:gd name="connsiteY28" fmla="*/ 738131 h 76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37831" h="760164">
                <a:moveTo>
                  <a:pt x="264405" y="738131"/>
                </a:moveTo>
                <a:cubicBezTo>
                  <a:pt x="258897" y="723442"/>
                  <a:pt x="200141" y="605929"/>
                  <a:pt x="231355" y="561861"/>
                </a:cubicBezTo>
                <a:cubicBezTo>
                  <a:pt x="262570" y="517794"/>
                  <a:pt x="413133" y="501268"/>
                  <a:pt x="451692" y="473726"/>
                </a:cubicBezTo>
                <a:cubicBezTo>
                  <a:pt x="490251" y="446184"/>
                  <a:pt x="108333" y="471890"/>
                  <a:pt x="462709" y="396608"/>
                </a:cubicBezTo>
                <a:cubicBezTo>
                  <a:pt x="817085" y="321326"/>
                  <a:pt x="2218063" y="44068"/>
                  <a:pt x="2577947" y="22034"/>
                </a:cubicBezTo>
                <a:cubicBezTo>
                  <a:pt x="2937831" y="0"/>
                  <a:pt x="2666082" y="207485"/>
                  <a:pt x="2622015" y="264405"/>
                </a:cubicBezTo>
                <a:cubicBezTo>
                  <a:pt x="2577948" y="321326"/>
                  <a:pt x="2357611" y="328670"/>
                  <a:pt x="2313543" y="363557"/>
                </a:cubicBezTo>
                <a:cubicBezTo>
                  <a:pt x="2269476" y="398444"/>
                  <a:pt x="2686280" y="409461"/>
                  <a:pt x="2357610" y="473726"/>
                </a:cubicBezTo>
                <a:cubicBezTo>
                  <a:pt x="2028940" y="537991"/>
                  <a:pt x="683046" y="738130"/>
                  <a:pt x="341523" y="749147"/>
                </a:cubicBezTo>
                <a:cubicBezTo>
                  <a:pt x="0" y="760164"/>
                  <a:pt x="277259" y="580222"/>
                  <a:pt x="308473" y="539827"/>
                </a:cubicBezTo>
                <a:cubicBezTo>
                  <a:pt x="339687" y="499432"/>
                  <a:pt x="501268" y="521465"/>
                  <a:pt x="528810" y="506776"/>
                </a:cubicBezTo>
                <a:cubicBezTo>
                  <a:pt x="556352" y="492087"/>
                  <a:pt x="499432" y="462709"/>
                  <a:pt x="473726" y="451692"/>
                </a:cubicBezTo>
                <a:cubicBezTo>
                  <a:pt x="448020" y="440675"/>
                  <a:pt x="374574" y="429658"/>
                  <a:pt x="374574" y="440675"/>
                </a:cubicBezTo>
                <a:cubicBezTo>
                  <a:pt x="374574" y="451692"/>
                  <a:pt x="479234" y="503104"/>
                  <a:pt x="473726" y="517793"/>
                </a:cubicBezTo>
                <a:cubicBezTo>
                  <a:pt x="468218" y="532482"/>
                  <a:pt x="372737" y="523302"/>
                  <a:pt x="341523" y="528810"/>
                </a:cubicBezTo>
                <a:cubicBezTo>
                  <a:pt x="310309" y="534318"/>
                  <a:pt x="290111" y="514121"/>
                  <a:pt x="286439" y="550844"/>
                </a:cubicBezTo>
                <a:cubicBezTo>
                  <a:pt x="282767" y="587567"/>
                  <a:pt x="315818" y="739967"/>
                  <a:pt x="319490" y="749147"/>
                </a:cubicBezTo>
                <a:cubicBezTo>
                  <a:pt x="323162" y="758327"/>
                  <a:pt x="264406" y="646323"/>
                  <a:pt x="308473" y="605928"/>
                </a:cubicBezTo>
                <a:cubicBezTo>
                  <a:pt x="352540" y="565533"/>
                  <a:pt x="569205" y="534318"/>
                  <a:pt x="583894" y="506776"/>
                </a:cubicBezTo>
                <a:cubicBezTo>
                  <a:pt x="598583" y="479234"/>
                  <a:pt x="330507" y="477398"/>
                  <a:pt x="396608" y="440675"/>
                </a:cubicBezTo>
                <a:cubicBezTo>
                  <a:pt x="462709" y="403952"/>
                  <a:pt x="976830" y="290111"/>
                  <a:pt x="980502" y="286439"/>
                </a:cubicBezTo>
                <a:cubicBezTo>
                  <a:pt x="984174" y="282767"/>
                  <a:pt x="519629" y="394771"/>
                  <a:pt x="418641" y="418641"/>
                </a:cubicBezTo>
                <a:cubicBezTo>
                  <a:pt x="317653" y="442511"/>
                  <a:pt x="363557" y="416805"/>
                  <a:pt x="374574" y="429658"/>
                </a:cubicBezTo>
                <a:cubicBezTo>
                  <a:pt x="385591" y="442511"/>
                  <a:pt x="482907" y="484742"/>
                  <a:pt x="484743" y="495759"/>
                </a:cubicBezTo>
                <a:cubicBezTo>
                  <a:pt x="486579" y="506776"/>
                  <a:pt x="420478" y="490251"/>
                  <a:pt x="385591" y="495759"/>
                </a:cubicBezTo>
                <a:cubicBezTo>
                  <a:pt x="350704" y="501267"/>
                  <a:pt x="299292" y="514121"/>
                  <a:pt x="275422" y="528810"/>
                </a:cubicBezTo>
                <a:cubicBezTo>
                  <a:pt x="251552" y="543499"/>
                  <a:pt x="244208" y="563696"/>
                  <a:pt x="242372" y="583894"/>
                </a:cubicBezTo>
                <a:cubicBezTo>
                  <a:pt x="240536" y="604092"/>
                  <a:pt x="260733" y="631635"/>
                  <a:pt x="264405" y="649996"/>
                </a:cubicBezTo>
                <a:cubicBezTo>
                  <a:pt x="268077" y="668357"/>
                  <a:pt x="269913" y="752820"/>
                  <a:pt x="264405" y="738131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7675084" y="2811138"/>
            <a:ext cx="525138" cy="855642"/>
          </a:xfrm>
          <a:custGeom>
            <a:avLst/>
            <a:gdLst>
              <a:gd name="connsiteX0" fmla="*/ 36723 w 525138"/>
              <a:gd name="connsiteY0" fmla="*/ 824428 h 855642"/>
              <a:gd name="connsiteX1" fmla="*/ 47740 w 525138"/>
              <a:gd name="connsiteY1" fmla="*/ 560023 h 855642"/>
              <a:gd name="connsiteX2" fmla="*/ 323162 w 525138"/>
              <a:gd name="connsiteY2" fmla="*/ 42231 h 855642"/>
              <a:gd name="connsiteX3" fmla="*/ 510449 w 525138"/>
              <a:gd name="connsiteY3" fmla="*/ 306635 h 855642"/>
              <a:gd name="connsiteX4" fmla="*/ 235027 w 525138"/>
              <a:gd name="connsiteY4" fmla="*/ 747310 h 855642"/>
              <a:gd name="connsiteX5" fmla="*/ 36723 w 525138"/>
              <a:gd name="connsiteY5" fmla="*/ 824428 h 85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5138" h="855642">
                <a:moveTo>
                  <a:pt x="36723" y="824428"/>
                </a:moveTo>
                <a:cubicBezTo>
                  <a:pt x="5509" y="793214"/>
                  <a:pt x="0" y="690389"/>
                  <a:pt x="47740" y="560023"/>
                </a:cubicBezTo>
                <a:cubicBezTo>
                  <a:pt x="95480" y="429657"/>
                  <a:pt x="246044" y="84462"/>
                  <a:pt x="323162" y="42231"/>
                </a:cubicBezTo>
                <a:cubicBezTo>
                  <a:pt x="400280" y="0"/>
                  <a:pt x="525138" y="189122"/>
                  <a:pt x="510449" y="306635"/>
                </a:cubicBezTo>
                <a:cubicBezTo>
                  <a:pt x="495760" y="424148"/>
                  <a:pt x="310309" y="662847"/>
                  <a:pt x="235027" y="747310"/>
                </a:cubicBezTo>
                <a:cubicBezTo>
                  <a:pt x="159745" y="831773"/>
                  <a:pt x="67937" y="855642"/>
                  <a:pt x="36723" y="824428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2454925" y="3661273"/>
            <a:ext cx="411297" cy="220336"/>
          </a:xfrm>
          <a:custGeom>
            <a:avLst/>
            <a:gdLst>
              <a:gd name="connsiteX0" fmla="*/ 56921 w 411297"/>
              <a:gd name="connsiteY0" fmla="*/ 205647 h 220336"/>
              <a:gd name="connsiteX1" fmla="*/ 67938 w 411297"/>
              <a:gd name="connsiteY1" fmla="*/ 106496 h 220336"/>
              <a:gd name="connsiteX2" fmla="*/ 409461 w 411297"/>
              <a:gd name="connsiteY2" fmla="*/ 18361 h 220336"/>
              <a:gd name="connsiteX3" fmla="*/ 56921 w 411297"/>
              <a:gd name="connsiteY3" fmla="*/ 205647 h 22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297" h="220336">
                <a:moveTo>
                  <a:pt x="56921" y="205647"/>
                </a:moveTo>
                <a:cubicBezTo>
                  <a:pt x="0" y="220336"/>
                  <a:pt x="9181" y="137710"/>
                  <a:pt x="67938" y="106496"/>
                </a:cubicBezTo>
                <a:cubicBezTo>
                  <a:pt x="126695" y="75282"/>
                  <a:pt x="411297" y="0"/>
                  <a:pt x="409461" y="18361"/>
                </a:cubicBezTo>
                <a:cubicBezTo>
                  <a:pt x="407625" y="36722"/>
                  <a:pt x="113842" y="190958"/>
                  <a:pt x="56921" y="205647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orme libre 23"/>
          <p:cNvSpPr/>
          <p:nvPr/>
        </p:nvSpPr>
        <p:spPr>
          <a:xfrm>
            <a:off x="1265104" y="3622713"/>
            <a:ext cx="198304" cy="192795"/>
          </a:xfrm>
          <a:custGeom>
            <a:avLst/>
            <a:gdLst>
              <a:gd name="connsiteX0" fmla="*/ 12853 w 198304"/>
              <a:gd name="connsiteY0" fmla="*/ 178106 h 192795"/>
              <a:gd name="connsiteX1" fmla="*/ 100988 w 198304"/>
              <a:gd name="connsiteY1" fmla="*/ 12853 h 192795"/>
              <a:gd name="connsiteX2" fmla="*/ 178106 w 198304"/>
              <a:gd name="connsiteY2" fmla="*/ 100988 h 192795"/>
              <a:gd name="connsiteX3" fmla="*/ 12853 w 198304"/>
              <a:gd name="connsiteY3" fmla="*/ 178106 h 19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304" h="192795">
                <a:moveTo>
                  <a:pt x="12853" y="178106"/>
                </a:moveTo>
                <a:cubicBezTo>
                  <a:pt x="0" y="163417"/>
                  <a:pt x="73446" y="25706"/>
                  <a:pt x="100988" y="12853"/>
                </a:cubicBezTo>
                <a:cubicBezTo>
                  <a:pt x="128530" y="0"/>
                  <a:pt x="198304" y="78954"/>
                  <a:pt x="178106" y="100988"/>
                </a:cubicBezTo>
                <a:cubicBezTo>
                  <a:pt x="157908" y="123022"/>
                  <a:pt x="25706" y="192795"/>
                  <a:pt x="12853" y="178106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Forme libre 24"/>
          <p:cNvSpPr/>
          <p:nvPr/>
        </p:nvSpPr>
        <p:spPr>
          <a:xfrm>
            <a:off x="1979712" y="2636912"/>
            <a:ext cx="1601118" cy="655503"/>
          </a:xfrm>
          <a:custGeom>
            <a:avLst/>
            <a:gdLst>
              <a:gd name="connsiteX0" fmla="*/ 242371 w 1601118"/>
              <a:gd name="connsiteY0" fmla="*/ 33051 h 655503"/>
              <a:gd name="connsiteX1" fmla="*/ 396608 w 1601118"/>
              <a:gd name="connsiteY1" fmla="*/ 297456 h 655503"/>
              <a:gd name="connsiteX2" fmla="*/ 1575412 w 1601118"/>
              <a:gd name="connsiteY2" fmla="*/ 594911 h 655503"/>
              <a:gd name="connsiteX3" fmla="*/ 242371 w 1601118"/>
              <a:gd name="connsiteY3" fmla="*/ 572877 h 655503"/>
              <a:gd name="connsiteX4" fmla="*/ 121186 w 1601118"/>
              <a:gd name="connsiteY4" fmla="*/ 99152 h 655503"/>
              <a:gd name="connsiteX5" fmla="*/ 242371 w 1601118"/>
              <a:gd name="connsiteY5" fmla="*/ 33051 h 65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118" h="655503">
                <a:moveTo>
                  <a:pt x="242371" y="33051"/>
                </a:moveTo>
                <a:cubicBezTo>
                  <a:pt x="288275" y="66102"/>
                  <a:pt x="174435" y="203813"/>
                  <a:pt x="396608" y="297456"/>
                </a:cubicBezTo>
                <a:cubicBezTo>
                  <a:pt x="618782" y="391099"/>
                  <a:pt x="1601118" y="549008"/>
                  <a:pt x="1575412" y="594911"/>
                </a:cubicBezTo>
                <a:cubicBezTo>
                  <a:pt x="1549706" y="640815"/>
                  <a:pt x="484742" y="655503"/>
                  <a:pt x="242371" y="572877"/>
                </a:cubicBezTo>
                <a:cubicBezTo>
                  <a:pt x="0" y="490251"/>
                  <a:pt x="119350" y="194631"/>
                  <a:pt x="121186" y="99152"/>
                </a:cubicBezTo>
                <a:cubicBezTo>
                  <a:pt x="123022" y="3673"/>
                  <a:pt x="196467" y="0"/>
                  <a:pt x="242371" y="33051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Forme libre 25"/>
          <p:cNvSpPr/>
          <p:nvPr/>
        </p:nvSpPr>
        <p:spPr>
          <a:xfrm>
            <a:off x="5580112" y="2204864"/>
            <a:ext cx="2098713" cy="1663547"/>
          </a:xfrm>
          <a:custGeom>
            <a:avLst/>
            <a:gdLst>
              <a:gd name="connsiteX0" fmla="*/ 69774 w 2098713"/>
              <a:gd name="connsiteY0" fmla="*/ 1501966 h 1663547"/>
              <a:gd name="connsiteX1" fmla="*/ 433330 w 2098713"/>
              <a:gd name="connsiteY1" fmla="*/ 741802 h 1663547"/>
              <a:gd name="connsiteX2" fmla="*/ 1700270 w 2098713"/>
              <a:gd name="connsiteY2" fmla="*/ 91807 h 1663547"/>
              <a:gd name="connsiteX3" fmla="*/ 1524000 w 2098713"/>
              <a:gd name="connsiteY3" fmla="*/ 190959 h 1663547"/>
              <a:gd name="connsiteX4" fmla="*/ 1700270 w 2098713"/>
              <a:gd name="connsiteY4" fmla="*/ 69773 h 1663547"/>
              <a:gd name="connsiteX5" fmla="*/ 2074843 w 2098713"/>
              <a:gd name="connsiteY5" fmla="*/ 257060 h 1663547"/>
              <a:gd name="connsiteX6" fmla="*/ 1557051 w 2098713"/>
              <a:gd name="connsiteY6" fmla="*/ 290111 h 1663547"/>
              <a:gd name="connsiteX7" fmla="*/ 851971 w 2098713"/>
              <a:gd name="connsiteY7" fmla="*/ 697735 h 1663547"/>
              <a:gd name="connsiteX8" fmla="*/ 400280 w 2098713"/>
              <a:gd name="connsiteY8" fmla="*/ 1524000 h 1663547"/>
              <a:gd name="connsiteX9" fmla="*/ 25706 w 2098713"/>
              <a:gd name="connsiteY9" fmla="*/ 1535017 h 1663547"/>
              <a:gd name="connsiteX10" fmla="*/ 246043 w 2098713"/>
              <a:gd name="connsiteY10" fmla="*/ 1050275 h 1663547"/>
              <a:gd name="connsiteX11" fmla="*/ 47740 w 2098713"/>
              <a:gd name="connsiteY11" fmla="*/ 1380781 h 1663547"/>
              <a:gd name="connsiteX12" fmla="*/ 69774 w 2098713"/>
              <a:gd name="connsiteY12" fmla="*/ 1501966 h 166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98713" h="1663547">
                <a:moveTo>
                  <a:pt x="69774" y="1501966"/>
                </a:moveTo>
                <a:cubicBezTo>
                  <a:pt x="134039" y="1395470"/>
                  <a:pt x="161581" y="976829"/>
                  <a:pt x="433330" y="741802"/>
                </a:cubicBezTo>
                <a:cubicBezTo>
                  <a:pt x="705079" y="506776"/>
                  <a:pt x="1518492" y="183614"/>
                  <a:pt x="1700270" y="91807"/>
                </a:cubicBezTo>
                <a:cubicBezTo>
                  <a:pt x="1882048" y="0"/>
                  <a:pt x="1524000" y="194631"/>
                  <a:pt x="1524000" y="190959"/>
                </a:cubicBezTo>
                <a:cubicBezTo>
                  <a:pt x="1524000" y="187287"/>
                  <a:pt x="1608463" y="58756"/>
                  <a:pt x="1700270" y="69773"/>
                </a:cubicBezTo>
                <a:cubicBezTo>
                  <a:pt x="1792077" y="80790"/>
                  <a:pt x="2098713" y="220337"/>
                  <a:pt x="2074843" y="257060"/>
                </a:cubicBezTo>
                <a:cubicBezTo>
                  <a:pt x="2050973" y="293783"/>
                  <a:pt x="1760863" y="216665"/>
                  <a:pt x="1557051" y="290111"/>
                </a:cubicBezTo>
                <a:cubicBezTo>
                  <a:pt x="1353239" y="363557"/>
                  <a:pt x="1044766" y="492087"/>
                  <a:pt x="851971" y="697735"/>
                </a:cubicBezTo>
                <a:cubicBezTo>
                  <a:pt x="659176" y="903383"/>
                  <a:pt x="537991" y="1384453"/>
                  <a:pt x="400280" y="1524000"/>
                </a:cubicBezTo>
                <a:cubicBezTo>
                  <a:pt x="262569" y="1663547"/>
                  <a:pt x="51412" y="1613971"/>
                  <a:pt x="25706" y="1535017"/>
                </a:cubicBezTo>
                <a:cubicBezTo>
                  <a:pt x="0" y="1456063"/>
                  <a:pt x="242371" y="1075981"/>
                  <a:pt x="246043" y="1050275"/>
                </a:cubicBezTo>
                <a:cubicBezTo>
                  <a:pt x="249715" y="1024569"/>
                  <a:pt x="82627" y="1301827"/>
                  <a:pt x="47740" y="1380781"/>
                </a:cubicBezTo>
                <a:cubicBezTo>
                  <a:pt x="12853" y="1459735"/>
                  <a:pt x="5509" y="1608463"/>
                  <a:pt x="69774" y="1501966"/>
                </a:cubicBez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Forme libre 26"/>
          <p:cNvSpPr/>
          <p:nvPr/>
        </p:nvSpPr>
        <p:spPr>
          <a:xfrm>
            <a:off x="1116376" y="3022294"/>
            <a:ext cx="339687" cy="280931"/>
          </a:xfrm>
          <a:custGeom>
            <a:avLst/>
            <a:gdLst>
              <a:gd name="connsiteX0" fmla="*/ 304800 w 339687"/>
              <a:gd name="connsiteY0" fmla="*/ 7345 h 280931"/>
              <a:gd name="connsiteX1" fmla="*/ 216665 w 339687"/>
              <a:gd name="connsiteY1" fmla="*/ 205648 h 280931"/>
              <a:gd name="connsiteX2" fmla="*/ 7344 w 339687"/>
              <a:gd name="connsiteY2" fmla="*/ 249716 h 280931"/>
              <a:gd name="connsiteX3" fmla="*/ 304800 w 339687"/>
              <a:gd name="connsiteY3" fmla="*/ 7345 h 2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687" h="280931">
                <a:moveTo>
                  <a:pt x="304800" y="7345"/>
                </a:moveTo>
                <a:cubicBezTo>
                  <a:pt x="339687" y="0"/>
                  <a:pt x="266241" y="165253"/>
                  <a:pt x="216665" y="205648"/>
                </a:cubicBezTo>
                <a:cubicBezTo>
                  <a:pt x="167089" y="246043"/>
                  <a:pt x="0" y="280931"/>
                  <a:pt x="7344" y="249716"/>
                </a:cubicBezTo>
                <a:cubicBezTo>
                  <a:pt x="14689" y="218502"/>
                  <a:pt x="269913" y="14690"/>
                  <a:pt x="304800" y="7345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Forme libre 27"/>
          <p:cNvSpPr/>
          <p:nvPr/>
        </p:nvSpPr>
        <p:spPr>
          <a:xfrm>
            <a:off x="4557311" y="1847161"/>
            <a:ext cx="2748708" cy="506777"/>
          </a:xfrm>
          <a:custGeom>
            <a:avLst/>
            <a:gdLst>
              <a:gd name="connsiteX0" fmla="*/ 2306197 w 2748708"/>
              <a:gd name="connsiteY0" fmla="*/ 47740 h 506777"/>
              <a:gd name="connsiteX1" fmla="*/ 257060 w 2748708"/>
              <a:gd name="connsiteY1" fmla="*/ 246044 h 506777"/>
              <a:gd name="connsiteX2" fmla="*/ 763836 w 2748708"/>
              <a:gd name="connsiteY2" fmla="*/ 212993 h 506777"/>
              <a:gd name="connsiteX3" fmla="*/ 224009 w 2748708"/>
              <a:gd name="connsiteY3" fmla="*/ 268078 h 506777"/>
              <a:gd name="connsiteX4" fmla="*/ 323161 w 2748708"/>
              <a:gd name="connsiteY4" fmla="*/ 400280 h 506777"/>
              <a:gd name="connsiteX5" fmla="*/ 1457899 w 2748708"/>
              <a:gd name="connsiteY5" fmla="*/ 334179 h 506777"/>
              <a:gd name="connsiteX6" fmla="*/ 1645185 w 2748708"/>
              <a:gd name="connsiteY6" fmla="*/ 433331 h 506777"/>
              <a:gd name="connsiteX7" fmla="*/ 2482467 w 2748708"/>
              <a:gd name="connsiteY7" fmla="*/ 499432 h 506777"/>
              <a:gd name="connsiteX8" fmla="*/ 2273147 w 2748708"/>
              <a:gd name="connsiteY8" fmla="*/ 389263 h 506777"/>
              <a:gd name="connsiteX9" fmla="*/ 2361282 w 2748708"/>
              <a:gd name="connsiteY9" fmla="*/ 58757 h 506777"/>
              <a:gd name="connsiteX10" fmla="*/ 345195 w 2748708"/>
              <a:gd name="connsiteY10" fmla="*/ 257061 h 506777"/>
              <a:gd name="connsiteX11" fmla="*/ 2405349 w 2748708"/>
              <a:gd name="connsiteY11" fmla="*/ 36723 h 506777"/>
              <a:gd name="connsiteX12" fmla="*/ 2218062 w 2748708"/>
              <a:gd name="connsiteY12" fmla="*/ 36723 h 506777"/>
              <a:gd name="connsiteX13" fmla="*/ 2052809 w 2748708"/>
              <a:gd name="connsiteY13" fmla="*/ 69774 h 506777"/>
              <a:gd name="connsiteX14" fmla="*/ 1876540 w 2748708"/>
              <a:gd name="connsiteY14" fmla="*/ 102825 h 506777"/>
              <a:gd name="connsiteX15" fmla="*/ 2383316 w 2748708"/>
              <a:gd name="connsiteY15" fmla="*/ 36723 h 506777"/>
              <a:gd name="connsiteX16" fmla="*/ 2284164 w 2748708"/>
              <a:gd name="connsiteY16" fmla="*/ 212993 h 506777"/>
              <a:gd name="connsiteX17" fmla="*/ 2361282 w 2748708"/>
              <a:gd name="connsiteY17" fmla="*/ 36723 h 506777"/>
              <a:gd name="connsiteX18" fmla="*/ 224009 w 2748708"/>
              <a:gd name="connsiteY18" fmla="*/ 257061 h 506777"/>
              <a:gd name="connsiteX19" fmla="*/ 2427383 w 2748708"/>
              <a:gd name="connsiteY19" fmla="*/ 69774 h 506777"/>
              <a:gd name="connsiteX20" fmla="*/ 2151961 w 2748708"/>
              <a:gd name="connsiteY20" fmla="*/ 80791 h 506777"/>
              <a:gd name="connsiteX21" fmla="*/ 2063826 w 2748708"/>
              <a:gd name="connsiteY21" fmla="*/ 91808 h 506777"/>
              <a:gd name="connsiteX22" fmla="*/ 1876540 w 2748708"/>
              <a:gd name="connsiteY22" fmla="*/ 113841 h 506777"/>
              <a:gd name="connsiteX23" fmla="*/ 2306197 w 2748708"/>
              <a:gd name="connsiteY23" fmla="*/ 47740 h 50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748708" h="506777">
                <a:moveTo>
                  <a:pt x="2306197" y="47740"/>
                </a:moveTo>
                <a:cubicBezTo>
                  <a:pt x="2036284" y="69774"/>
                  <a:pt x="514120" y="218502"/>
                  <a:pt x="257060" y="246044"/>
                </a:cubicBezTo>
                <a:cubicBezTo>
                  <a:pt x="0" y="273586"/>
                  <a:pt x="769344" y="209321"/>
                  <a:pt x="763836" y="212993"/>
                </a:cubicBezTo>
                <a:cubicBezTo>
                  <a:pt x="758328" y="216665"/>
                  <a:pt x="297455" y="236864"/>
                  <a:pt x="224009" y="268078"/>
                </a:cubicBezTo>
                <a:cubicBezTo>
                  <a:pt x="150563" y="299293"/>
                  <a:pt x="117513" y="389263"/>
                  <a:pt x="323161" y="400280"/>
                </a:cubicBezTo>
                <a:cubicBezTo>
                  <a:pt x="528809" y="411297"/>
                  <a:pt x="1237562" y="328671"/>
                  <a:pt x="1457899" y="334179"/>
                </a:cubicBezTo>
                <a:cubicBezTo>
                  <a:pt x="1678236" y="339687"/>
                  <a:pt x="1474424" y="405789"/>
                  <a:pt x="1645185" y="433331"/>
                </a:cubicBezTo>
                <a:cubicBezTo>
                  <a:pt x="1815946" y="460873"/>
                  <a:pt x="2377807" y="506777"/>
                  <a:pt x="2482467" y="499432"/>
                </a:cubicBezTo>
                <a:cubicBezTo>
                  <a:pt x="2587127" y="492087"/>
                  <a:pt x="2293345" y="462709"/>
                  <a:pt x="2273147" y="389263"/>
                </a:cubicBezTo>
                <a:cubicBezTo>
                  <a:pt x="2252949" y="315817"/>
                  <a:pt x="2682607" y="80791"/>
                  <a:pt x="2361282" y="58757"/>
                </a:cubicBezTo>
                <a:cubicBezTo>
                  <a:pt x="2039957" y="36723"/>
                  <a:pt x="337851" y="260733"/>
                  <a:pt x="345195" y="257061"/>
                </a:cubicBezTo>
                <a:cubicBezTo>
                  <a:pt x="352540" y="253389"/>
                  <a:pt x="2093205" y="73446"/>
                  <a:pt x="2405349" y="36723"/>
                </a:cubicBezTo>
                <a:cubicBezTo>
                  <a:pt x="2717493" y="0"/>
                  <a:pt x="2276819" y="31215"/>
                  <a:pt x="2218062" y="36723"/>
                </a:cubicBezTo>
                <a:cubicBezTo>
                  <a:pt x="2159305" y="42231"/>
                  <a:pt x="2052809" y="69774"/>
                  <a:pt x="2052809" y="69774"/>
                </a:cubicBezTo>
                <a:cubicBezTo>
                  <a:pt x="1995889" y="80791"/>
                  <a:pt x="1821455" y="108334"/>
                  <a:pt x="1876540" y="102825"/>
                </a:cubicBezTo>
                <a:cubicBezTo>
                  <a:pt x="1931625" y="97316"/>
                  <a:pt x="2315379" y="18362"/>
                  <a:pt x="2383316" y="36723"/>
                </a:cubicBezTo>
                <a:cubicBezTo>
                  <a:pt x="2451253" y="55084"/>
                  <a:pt x="2287836" y="212993"/>
                  <a:pt x="2284164" y="212993"/>
                </a:cubicBezTo>
                <a:cubicBezTo>
                  <a:pt x="2280492" y="212993"/>
                  <a:pt x="2704641" y="29378"/>
                  <a:pt x="2361282" y="36723"/>
                </a:cubicBezTo>
                <a:cubicBezTo>
                  <a:pt x="2017923" y="44068"/>
                  <a:pt x="212992" y="251553"/>
                  <a:pt x="224009" y="257061"/>
                </a:cubicBezTo>
                <a:cubicBezTo>
                  <a:pt x="235026" y="262569"/>
                  <a:pt x="2106058" y="99152"/>
                  <a:pt x="2427383" y="69774"/>
                </a:cubicBezTo>
                <a:cubicBezTo>
                  <a:pt x="2748708" y="40396"/>
                  <a:pt x="2212554" y="77119"/>
                  <a:pt x="2151961" y="80791"/>
                </a:cubicBezTo>
                <a:cubicBezTo>
                  <a:pt x="2091368" y="84463"/>
                  <a:pt x="2063826" y="91808"/>
                  <a:pt x="2063826" y="91808"/>
                </a:cubicBezTo>
                <a:cubicBezTo>
                  <a:pt x="2017923" y="97316"/>
                  <a:pt x="1841653" y="115677"/>
                  <a:pt x="1876540" y="113841"/>
                </a:cubicBezTo>
                <a:cubicBezTo>
                  <a:pt x="1911427" y="112005"/>
                  <a:pt x="2576110" y="25706"/>
                  <a:pt x="2306197" y="47740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Ellipse 31"/>
          <p:cNvSpPr/>
          <p:nvPr/>
        </p:nvSpPr>
        <p:spPr>
          <a:xfrm>
            <a:off x="3203848" y="3573016"/>
            <a:ext cx="1152128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Ellipse 32"/>
          <p:cNvSpPr/>
          <p:nvPr/>
        </p:nvSpPr>
        <p:spPr>
          <a:xfrm>
            <a:off x="6732240" y="2852936"/>
            <a:ext cx="1080120" cy="10801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Forme libre 33"/>
          <p:cNvSpPr/>
          <p:nvPr/>
        </p:nvSpPr>
        <p:spPr>
          <a:xfrm>
            <a:off x="6296140" y="1768208"/>
            <a:ext cx="437002" cy="178105"/>
          </a:xfrm>
          <a:custGeom>
            <a:avLst/>
            <a:gdLst>
              <a:gd name="connsiteX0" fmla="*/ 424149 w 437002"/>
              <a:gd name="connsiteY0" fmla="*/ 126693 h 178105"/>
              <a:gd name="connsiteX1" fmla="*/ 126694 w 437002"/>
              <a:gd name="connsiteY1" fmla="*/ 5508 h 178105"/>
              <a:gd name="connsiteX2" fmla="*/ 49576 w 437002"/>
              <a:gd name="connsiteY2" fmla="*/ 159744 h 178105"/>
              <a:gd name="connsiteX3" fmla="*/ 424149 w 437002"/>
              <a:gd name="connsiteY3" fmla="*/ 126693 h 1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7002" h="178105">
                <a:moveTo>
                  <a:pt x="424149" y="126693"/>
                </a:moveTo>
                <a:cubicBezTo>
                  <a:pt x="437002" y="100987"/>
                  <a:pt x="189123" y="0"/>
                  <a:pt x="126694" y="5508"/>
                </a:cubicBezTo>
                <a:cubicBezTo>
                  <a:pt x="64265" y="11017"/>
                  <a:pt x="0" y="141383"/>
                  <a:pt x="49576" y="159744"/>
                </a:cubicBezTo>
                <a:cubicBezTo>
                  <a:pt x="99152" y="178105"/>
                  <a:pt x="411296" y="152399"/>
                  <a:pt x="424149" y="126693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Forme libre 34"/>
          <p:cNvSpPr/>
          <p:nvPr/>
        </p:nvSpPr>
        <p:spPr>
          <a:xfrm>
            <a:off x="7047123" y="1861851"/>
            <a:ext cx="1199002" cy="367228"/>
          </a:xfrm>
          <a:custGeom>
            <a:avLst/>
            <a:gdLst>
              <a:gd name="connsiteX0" fmla="*/ 345195 w 1199002"/>
              <a:gd name="connsiteY0" fmla="*/ 0 h 367228"/>
              <a:gd name="connsiteX1" fmla="*/ 3672 w 1199002"/>
              <a:gd name="connsiteY1" fmla="*/ 99151 h 367228"/>
              <a:gd name="connsiteX2" fmla="*/ 367229 w 1199002"/>
              <a:gd name="connsiteY2" fmla="*/ 187286 h 367228"/>
              <a:gd name="connsiteX3" fmla="*/ 818920 w 1199002"/>
              <a:gd name="connsiteY3" fmla="*/ 352539 h 367228"/>
              <a:gd name="connsiteX4" fmla="*/ 874005 w 1199002"/>
              <a:gd name="connsiteY4" fmla="*/ 275421 h 367228"/>
              <a:gd name="connsiteX5" fmla="*/ 1182477 w 1199002"/>
              <a:gd name="connsiteY5" fmla="*/ 286438 h 367228"/>
              <a:gd name="connsiteX6" fmla="*/ 973157 w 1199002"/>
              <a:gd name="connsiteY6" fmla="*/ 253388 h 367228"/>
              <a:gd name="connsiteX7" fmla="*/ 675701 w 1199002"/>
              <a:gd name="connsiteY7" fmla="*/ 110168 h 367228"/>
              <a:gd name="connsiteX8" fmla="*/ 521465 w 1199002"/>
              <a:gd name="connsiteY8" fmla="*/ 99151 h 367228"/>
              <a:gd name="connsiteX9" fmla="*/ 345195 w 1199002"/>
              <a:gd name="connsiteY9" fmla="*/ 0 h 367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99002" h="367228">
                <a:moveTo>
                  <a:pt x="345195" y="0"/>
                </a:moveTo>
                <a:cubicBezTo>
                  <a:pt x="258896" y="0"/>
                  <a:pt x="0" y="67937"/>
                  <a:pt x="3672" y="99151"/>
                </a:cubicBezTo>
                <a:cubicBezTo>
                  <a:pt x="7344" y="130365"/>
                  <a:pt x="231354" y="145055"/>
                  <a:pt x="367229" y="187286"/>
                </a:cubicBezTo>
                <a:cubicBezTo>
                  <a:pt x="503104" y="229517"/>
                  <a:pt x="734457" y="337850"/>
                  <a:pt x="818920" y="352539"/>
                </a:cubicBezTo>
                <a:cubicBezTo>
                  <a:pt x="903383" y="367228"/>
                  <a:pt x="813412" y="286438"/>
                  <a:pt x="874005" y="275421"/>
                </a:cubicBezTo>
                <a:cubicBezTo>
                  <a:pt x="934598" y="264404"/>
                  <a:pt x="1165952" y="290110"/>
                  <a:pt x="1182477" y="286438"/>
                </a:cubicBezTo>
                <a:cubicBezTo>
                  <a:pt x="1199002" y="282766"/>
                  <a:pt x="1057620" y="282766"/>
                  <a:pt x="973157" y="253388"/>
                </a:cubicBezTo>
                <a:cubicBezTo>
                  <a:pt x="888694" y="224010"/>
                  <a:pt x="750983" y="135874"/>
                  <a:pt x="675701" y="110168"/>
                </a:cubicBezTo>
                <a:cubicBezTo>
                  <a:pt x="600419" y="84462"/>
                  <a:pt x="571041" y="112004"/>
                  <a:pt x="521465" y="99151"/>
                </a:cubicBezTo>
                <a:cubicBezTo>
                  <a:pt x="471889" y="86298"/>
                  <a:pt x="431494" y="0"/>
                  <a:pt x="345195" y="0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Forme libre 35"/>
          <p:cNvSpPr/>
          <p:nvPr/>
        </p:nvSpPr>
        <p:spPr>
          <a:xfrm>
            <a:off x="5508104" y="2348880"/>
            <a:ext cx="341522" cy="504056"/>
          </a:xfrm>
          <a:custGeom>
            <a:avLst/>
            <a:gdLst>
              <a:gd name="connsiteX0" fmla="*/ 167089 w 341522"/>
              <a:gd name="connsiteY0" fmla="*/ 424150 h 433331"/>
              <a:gd name="connsiteX1" fmla="*/ 23870 w 341522"/>
              <a:gd name="connsiteY1" fmla="*/ 104661 h 433331"/>
              <a:gd name="connsiteX2" fmla="*/ 310308 w 341522"/>
              <a:gd name="connsiteY2" fmla="*/ 49576 h 433331"/>
              <a:gd name="connsiteX3" fmla="*/ 167089 w 341522"/>
              <a:gd name="connsiteY3" fmla="*/ 424150 h 43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522" h="433331">
                <a:moveTo>
                  <a:pt x="167089" y="424150"/>
                </a:moveTo>
                <a:cubicBezTo>
                  <a:pt x="119349" y="433331"/>
                  <a:pt x="0" y="167090"/>
                  <a:pt x="23870" y="104661"/>
                </a:cubicBezTo>
                <a:cubicBezTo>
                  <a:pt x="47740" y="42232"/>
                  <a:pt x="279094" y="0"/>
                  <a:pt x="310308" y="49576"/>
                </a:cubicBezTo>
                <a:cubicBezTo>
                  <a:pt x="341522" y="99152"/>
                  <a:pt x="214829" y="414969"/>
                  <a:pt x="167089" y="42415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orme libre 36"/>
          <p:cNvSpPr/>
          <p:nvPr/>
        </p:nvSpPr>
        <p:spPr>
          <a:xfrm rot="13044325">
            <a:off x="3942305" y="3001151"/>
            <a:ext cx="397172" cy="432048"/>
          </a:xfrm>
          <a:custGeom>
            <a:avLst/>
            <a:gdLst>
              <a:gd name="connsiteX0" fmla="*/ 290110 w 328669"/>
              <a:gd name="connsiteY0" fmla="*/ 293784 h 334179"/>
              <a:gd name="connsiteX1" fmla="*/ 246043 w 328669"/>
              <a:gd name="connsiteY1" fmla="*/ 7345 h 334179"/>
              <a:gd name="connsiteX2" fmla="*/ 14689 w 328669"/>
              <a:gd name="connsiteY2" fmla="*/ 249716 h 334179"/>
              <a:gd name="connsiteX3" fmla="*/ 290110 w 328669"/>
              <a:gd name="connsiteY3" fmla="*/ 293784 h 33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669" h="334179">
                <a:moveTo>
                  <a:pt x="290110" y="293784"/>
                </a:moveTo>
                <a:cubicBezTo>
                  <a:pt x="328669" y="253389"/>
                  <a:pt x="291947" y="14690"/>
                  <a:pt x="246043" y="7345"/>
                </a:cubicBezTo>
                <a:cubicBezTo>
                  <a:pt x="200140" y="0"/>
                  <a:pt x="0" y="201976"/>
                  <a:pt x="14689" y="249716"/>
                </a:cubicBezTo>
                <a:cubicBezTo>
                  <a:pt x="29378" y="297456"/>
                  <a:pt x="251551" y="334179"/>
                  <a:pt x="290110" y="29378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Forme libre 37"/>
          <p:cNvSpPr/>
          <p:nvPr/>
        </p:nvSpPr>
        <p:spPr>
          <a:xfrm>
            <a:off x="7028762" y="1825128"/>
            <a:ext cx="411296" cy="104660"/>
          </a:xfrm>
          <a:custGeom>
            <a:avLst/>
            <a:gdLst>
              <a:gd name="connsiteX0" fmla="*/ 407624 w 411296"/>
              <a:gd name="connsiteY0" fmla="*/ 14689 h 104660"/>
              <a:gd name="connsiteX1" fmla="*/ 55084 w 411296"/>
              <a:gd name="connsiteY1" fmla="*/ 14689 h 104660"/>
              <a:gd name="connsiteX2" fmla="*/ 77118 w 411296"/>
              <a:gd name="connsiteY2" fmla="*/ 102824 h 104660"/>
              <a:gd name="connsiteX3" fmla="*/ 407624 w 411296"/>
              <a:gd name="connsiteY3" fmla="*/ 14689 h 104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296" h="104660">
                <a:moveTo>
                  <a:pt x="407624" y="14689"/>
                </a:moveTo>
                <a:cubicBezTo>
                  <a:pt x="403952" y="0"/>
                  <a:pt x="110168" y="0"/>
                  <a:pt x="55084" y="14689"/>
                </a:cubicBezTo>
                <a:cubicBezTo>
                  <a:pt x="0" y="29378"/>
                  <a:pt x="22034" y="100988"/>
                  <a:pt x="77118" y="102824"/>
                </a:cubicBezTo>
                <a:cubicBezTo>
                  <a:pt x="132202" y="104660"/>
                  <a:pt x="411296" y="29378"/>
                  <a:pt x="407624" y="14689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Forme libre 38"/>
          <p:cNvSpPr/>
          <p:nvPr/>
        </p:nvSpPr>
        <p:spPr>
          <a:xfrm>
            <a:off x="6830457" y="1981200"/>
            <a:ext cx="528811" cy="293783"/>
          </a:xfrm>
          <a:custGeom>
            <a:avLst/>
            <a:gdLst>
              <a:gd name="connsiteX0" fmla="*/ 495760 w 528811"/>
              <a:gd name="connsiteY0" fmla="*/ 123022 h 293783"/>
              <a:gd name="connsiteX1" fmla="*/ 407625 w 528811"/>
              <a:gd name="connsiteY1" fmla="*/ 277258 h 293783"/>
              <a:gd name="connsiteX2" fmla="*/ 33051 w 528811"/>
              <a:gd name="connsiteY2" fmla="*/ 222173 h 293783"/>
              <a:gd name="connsiteX3" fmla="*/ 209321 w 528811"/>
              <a:gd name="connsiteY3" fmla="*/ 23870 h 293783"/>
              <a:gd name="connsiteX4" fmla="*/ 495760 w 528811"/>
              <a:gd name="connsiteY4" fmla="*/ 123022 h 293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811" h="293783">
                <a:moveTo>
                  <a:pt x="495760" y="123022"/>
                </a:moveTo>
                <a:cubicBezTo>
                  <a:pt x="528811" y="165253"/>
                  <a:pt x="484743" y="260733"/>
                  <a:pt x="407625" y="277258"/>
                </a:cubicBezTo>
                <a:cubicBezTo>
                  <a:pt x="330507" y="293783"/>
                  <a:pt x="66102" y="264404"/>
                  <a:pt x="33051" y="222173"/>
                </a:cubicBezTo>
                <a:cubicBezTo>
                  <a:pt x="0" y="179942"/>
                  <a:pt x="132203" y="47740"/>
                  <a:pt x="209321" y="23870"/>
                </a:cubicBezTo>
                <a:cubicBezTo>
                  <a:pt x="286439" y="0"/>
                  <a:pt x="462709" y="80791"/>
                  <a:pt x="495760" y="123022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Forme libre 39"/>
          <p:cNvSpPr/>
          <p:nvPr/>
        </p:nvSpPr>
        <p:spPr>
          <a:xfrm>
            <a:off x="3525398" y="3437263"/>
            <a:ext cx="815247" cy="427822"/>
          </a:xfrm>
          <a:custGeom>
            <a:avLst/>
            <a:gdLst>
              <a:gd name="connsiteX0" fmla="*/ 760163 w 815247"/>
              <a:gd name="connsiteY0" fmla="*/ 407624 h 427822"/>
              <a:gd name="connsiteX1" fmla="*/ 462708 w 815247"/>
              <a:gd name="connsiteY1" fmla="*/ 165253 h 427822"/>
              <a:gd name="connsiteX2" fmla="*/ 44067 w 815247"/>
              <a:gd name="connsiteY2" fmla="*/ 165253 h 427822"/>
              <a:gd name="connsiteX3" fmla="*/ 198303 w 815247"/>
              <a:gd name="connsiteY3" fmla="*/ 11017 h 427822"/>
              <a:gd name="connsiteX4" fmla="*/ 649995 w 815247"/>
              <a:gd name="connsiteY4" fmla="*/ 99151 h 427822"/>
              <a:gd name="connsiteX5" fmla="*/ 793214 w 815247"/>
              <a:gd name="connsiteY5" fmla="*/ 286438 h 427822"/>
              <a:gd name="connsiteX6" fmla="*/ 760163 w 815247"/>
              <a:gd name="connsiteY6" fmla="*/ 407624 h 42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5247" h="427822">
                <a:moveTo>
                  <a:pt x="760163" y="407624"/>
                </a:moveTo>
                <a:cubicBezTo>
                  <a:pt x="705079" y="387427"/>
                  <a:pt x="582057" y="205648"/>
                  <a:pt x="462708" y="165253"/>
                </a:cubicBezTo>
                <a:cubicBezTo>
                  <a:pt x="343359" y="124858"/>
                  <a:pt x="88134" y="190959"/>
                  <a:pt x="44067" y="165253"/>
                </a:cubicBezTo>
                <a:cubicBezTo>
                  <a:pt x="0" y="139547"/>
                  <a:pt x="97315" y="22034"/>
                  <a:pt x="198303" y="11017"/>
                </a:cubicBezTo>
                <a:cubicBezTo>
                  <a:pt x="299291" y="0"/>
                  <a:pt x="550843" y="53247"/>
                  <a:pt x="649995" y="99151"/>
                </a:cubicBezTo>
                <a:cubicBezTo>
                  <a:pt x="749147" y="145055"/>
                  <a:pt x="773017" y="233190"/>
                  <a:pt x="793214" y="286438"/>
                </a:cubicBezTo>
                <a:cubicBezTo>
                  <a:pt x="813411" y="339686"/>
                  <a:pt x="815247" y="427822"/>
                  <a:pt x="760163" y="407624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orme libre 40"/>
          <p:cNvSpPr/>
          <p:nvPr/>
        </p:nvSpPr>
        <p:spPr>
          <a:xfrm>
            <a:off x="6876256" y="1916832"/>
            <a:ext cx="128531" cy="77118"/>
          </a:xfrm>
          <a:custGeom>
            <a:avLst/>
            <a:gdLst>
              <a:gd name="connsiteX0" fmla="*/ 110169 w 128531"/>
              <a:gd name="connsiteY0" fmla="*/ 1836 h 77118"/>
              <a:gd name="connsiteX1" fmla="*/ 0 w 128531"/>
              <a:gd name="connsiteY1" fmla="*/ 67937 h 77118"/>
              <a:gd name="connsiteX2" fmla="*/ 110169 w 128531"/>
              <a:gd name="connsiteY2" fmla="*/ 56920 h 77118"/>
              <a:gd name="connsiteX3" fmla="*/ 110169 w 128531"/>
              <a:gd name="connsiteY3" fmla="*/ 1836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31" h="77118">
                <a:moveTo>
                  <a:pt x="110169" y="1836"/>
                </a:moveTo>
                <a:cubicBezTo>
                  <a:pt x="91808" y="3672"/>
                  <a:pt x="0" y="58756"/>
                  <a:pt x="0" y="67937"/>
                </a:cubicBezTo>
                <a:cubicBezTo>
                  <a:pt x="0" y="77118"/>
                  <a:pt x="95480" y="60592"/>
                  <a:pt x="110169" y="56920"/>
                </a:cubicBezTo>
                <a:cubicBezTo>
                  <a:pt x="124858" y="53248"/>
                  <a:pt x="128531" y="0"/>
                  <a:pt x="110169" y="1836"/>
                </a:cubicBez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Bolide 2d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Bolide 2d</dc:title>
  <dc:creator>CSBE</dc:creator>
  <cp:lastModifiedBy>CSBE</cp:lastModifiedBy>
  <cp:revision>13</cp:revision>
  <dcterms:created xsi:type="dcterms:W3CDTF">2019-09-16T15:21:28Z</dcterms:created>
  <dcterms:modified xsi:type="dcterms:W3CDTF">2019-09-23T12:49:20Z</dcterms:modified>
</cp:coreProperties>
</file>