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BA06-3189-495D-B4C4-6573C19E5F6D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C13BB-1680-4FC4-B4E3-A5B31258DC8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ved=2ahUKEwivibyJgOfkAhXMi54KHesgBgUQjRx6BAgBEAQ&amp;url=http%3A%2F%2Fccspa-jalhay-stoumont.be%2Fevents%2F27emes-nuits-etoiles-filantes%2Fetoile-filante%2F&amp;psig=AOvVaw0ZOXxuMMmtJMYSVr5bGUIV&amp;ust=1569330018019988" TargetMode="External"/><Relationship Id="rId2" Type="http://schemas.openxmlformats.org/officeDocument/2006/relationships/hyperlink" Target="https://www.google.ca/url?sa=i&amp;rct=j&amp;q=&amp;esrc=s&amp;source=images&amp;cd=&amp;ved=2ahUKEwj63PaagOfkAhWXlp4KHd7RASoQjRx6BAgBEAQ&amp;url=https%3A%2F%2Fwww.futura-sciences.com%2Fsciences%2Fbreves%2Fastronomie-aurore-boreale-forme-dragon-islande-290%2F&amp;psig=AOvVaw21jlkh6dkmasil0EDgbeE8&amp;ust=156933006284572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ved=2ahUKEwjqy9GjgOfkAhUR7J4KHfqQCjsQjRx6BAgBEAQ&amp;url=https%3A%2F%2Fwww.civitatis.com%2Ffr%2Freykjavik%2Fsecret-lagoon-aurore-boreale%2F&amp;psig=AOvVaw21jlkh6dkmasil0EDgbeE8&amp;ust=156933006284572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H</a:t>
            </a:r>
            <a:br>
              <a:rPr lang="fr-CA" dirty="0" smtClean="0"/>
            </a:br>
            <a:r>
              <a:rPr lang="fr-CA" dirty="0" smtClean="0"/>
              <a:t>Phénomènes observables la nuits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 Étoiles filantes dans la mésosphère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4" name="AutoShape 6" descr="Résultats de recherche d'images pour « aurore boréale »">
            <a:hlinkClick r:id="rId2"/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pic>
        <p:nvPicPr>
          <p:cNvPr id="6" name="Picture 2" descr="Résultats de recherche d'images pour « etoile filante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0808"/>
            <a:ext cx="345638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 Aurores boréales dans la thermosphère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4" name="Picture 8" descr="Résultats de recherche d'images pour « aurore boréale »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4966069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55679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#3 Province: on doit voir:</a:t>
            </a:r>
            <a:br>
              <a:rPr lang="fr-CA" dirty="0" smtClean="0"/>
            </a:br>
            <a:r>
              <a:rPr lang="fr-CA" dirty="0" smtClean="0"/>
              <a:t>      Montréal Québec et la frontière USA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25882"/>
            <a:ext cx="5313005" cy="480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17638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Mrc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762005" cy="559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862656" cy="535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H Phénomènes observables la nuits</vt:lpstr>
      <vt:lpstr> Étoiles filantes dans la mésosphère </vt:lpstr>
      <vt:lpstr> Aurores boréales dans la thermosphère </vt:lpstr>
      <vt:lpstr>#3 Province: on doit voir:       Montréal Québec et la frontière USA </vt:lpstr>
      <vt:lpstr>Mrc 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H Phénomènes observables la nuits</dc:title>
  <dc:creator>CSBE</dc:creator>
  <cp:lastModifiedBy>CSBE</cp:lastModifiedBy>
  <cp:revision>6</cp:revision>
  <dcterms:created xsi:type="dcterms:W3CDTF">2019-09-23T12:52:13Z</dcterms:created>
  <dcterms:modified xsi:type="dcterms:W3CDTF">2019-09-23T13:24:09Z</dcterms:modified>
</cp:coreProperties>
</file>