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82E9B-4BCC-496E-B443-999EF7259AE7}" type="datetimeFigureOut">
              <a:rPr lang="fr-CA" smtClean="0"/>
              <a:t>2019-11-18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CAECD-EAE2-4E07-962A-1EC449B20D1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82E9B-4BCC-496E-B443-999EF7259AE7}" type="datetimeFigureOut">
              <a:rPr lang="fr-CA" smtClean="0"/>
              <a:t>2019-11-18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CAECD-EAE2-4E07-962A-1EC449B20D1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82E9B-4BCC-496E-B443-999EF7259AE7}" type="datetimeFigureOut">
              <a:rPr lang="fr-CA" smtClean="0"/>
              <a:t>2019-11-18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CAECD-EAE2-4E07-962A-1EC449B20D1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82E9B-4BCC-496E-B443-999EF7259AE7}" type="datetimeFigureOut">
              <a:rPr lang="fr-CA" smtClean="0"/>
              <a:t>2019-11-18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CAECD-EAE2-4E07-962A-1EC449B20D1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82E9B-4BCC-496E-B443-999EF7259AE7}" type="datetimeFigureOut">
              <a:rPr lang="fr-CA" smtClean="0"/>
              <a:t>2019-11-18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CAECD-EAE2-4E07-962A-1EC449B20D1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82E9B-4BCC-496E-B443-999EF7259AE7}" type="datetimeFigureOut">
              <a:rPr lang="fr-CA" smtClean="0"/>
              <a:t>2019-11-18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CAECD-EAE2-4E07-962A-1EC449B20D1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82E9B-4BCC-496E-B443-999EF7259AE7}" type="datetimeFigureOut">
              <a:rPr lang="fr-CA" smtClean="0"/>
              <a:t>2019-11-18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CAECD-EAE2-4E07-962A-1EC449B20D1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82E9B-4BCC-496E-B443-999EF7259AE7}" type="datetimeFigureOut">
              <a:rPr lang="fr-CA" smtClean="0"/>
              <a:t>2019-11-18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CAECD-EAE2-4E07-962A-1EC449B20D1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82E9B-4BCC-496E-B443-999EF7259AE7}" type="datetimeFigureOut">
              <a:rPr lang="fr-CA" smtClean="0"/>
              <a:t>2019-11-18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CAECD-EAE2-4E07-962A-1EC449B20D1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82E9B-4BCC-496E-B443-999EF7259AE7}" type="datetimeFigureOut">
              <a:rPr lang="fr-CA" smtClean="0"/>
              <a:t>2019-11-18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CAECD-EAE2-4E07-962A-1EC449B20D1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82E9B-4BCC-496E-B443-999EF7259AE7}" type="datetimeFigureOut">
              <a:rPr lang="fr-CA" smtClean="0"/>
              <a:t>2019-11-18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CAECD-EAE2-4E07-962A-1EC449B20D1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82E9B-4BCC-496E-B443-999EF7259AE7}" type="datetimeFigureOut">
              <a:rPr lang="fr-CA" smtClean="0"/>
              <a:t>2019-11-18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CAECD-EAE2-4E07-962A-1EC449B20D13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commons.wikimedia.org/wiki/File:Rainbow_Warrior_-_Greenpeace_ship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Plasticage du </a:t>
            </a:r>
            <a:r>
              <a:rPr lang="fr-CA" dirty="0" err="1" smtClean="0"/>
              <a:t>Rainbow</a:t>
            </a:r>
            <a:r>
              <a:rPr lang="fr-CA" dirty="0" smtClean="0"/>
              <a:t> </a:t>
            </a:r>
            <a:r>
              <a:rPr lang="fr-CA" dirty="0" err="1" smtClean="0"/>
              <a:t>Warrior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Par Marc-Olivier Turmel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3789040"/>
            <a:ext cx="9144000" cy="3068960"/>
          </a:xfrm>
        </p:spPr>
        <p:txBody>
          <a:bodyPr/>
          <a:lstStyle/>
          <a:p>
            <a:r>
              <a:rPr lang="fr-CA" dirty="0" smtClean="0"/>
              <a:t>Où: Nouvelle-Zélande                      </a:t>
            </a:r>
          </a:p>
          <a:p>
            <a:r>
              <a:rPr lang="fr-CA" dirty="0" smtClean="0"/>
              <a:t>Quand: 10 juillet 1985</a:t>
            </a:r>
          </a:p>
          <a:p>
            <a:r>
              <a:rPr lang="fr-CA" dirty="0" smtClean="0"/>
              <a:t>Quoi : explosion du bateau</a:t>
            </a:r>
          </a:p>
          <a:p>
            <a:r>
              <a:rPr lang="fr-CA" dirty="0" smtClean="0"/>
              <a:t>Conséquence: mort de Fernando Pereira</a:t>
            </a:r>
          </a:p>
          <a:p>
            <a:pPr>
              <a:buNone/>
            </a:pPr>
            <a:r>
              <a:rPr lang="fr-CA" dirty="0" smtClean="0"/>
              <a:t>Pourquoi est-il mort? Il a été chercher sa caméra </a:t>
            </a:r>
            <a:endParaRPr lang="fr-CA" dirty="0"/>
          </a:p>
        </p:txBody>
      </p:sp>
      <p:pic>
        <p:nvPicPr>
          <p:cNvPr id="1026" name="Picture 2" descr="Résultats de recherche d'images pour « Rainbow Warrior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734050" cy="3819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fr-CA" dirty="0" smtClean="0"/>
              <a:t>Pays: France</a:t>
            </a:r>
          </a:p>
          <a:p>
            <a:r>
              <a:rPr lang="fr-CA" dirty="0" smtClean="0"/>
              <a:t>Ils voulaient tester des armes nucléaires et Greenpeace voulait s’y interposer</a:t>
            </a:r>
          </a:p>
          <a:p>
            <a:r>
              <a:rPr lang="fr-CA" dirty="0" smtClean="0"/>
              <a:t>PM 1: François </a:t>
            </a:r>
            <a:r>
              <a:rPr lang="fr-CA" dirty="0" err="1" smtClean="0"/>
              <a:t>Miterand</a:t>
            </a:r>
            <a:endParaRPr lang="fr-CA" dirty="0" smtClean="0"/>
          </a:p>
          <a:p>
            <a:r>
              <a:rPr lang="fr-CA" dirty="0" smtClean="0"/>
              <a:t>PM 2: Laurent Fabius</a:t>
            </a:r>
          </a:p>
          <a:p>
            <a:r>
              <a:rPr lang="fr-CA" dirty="0" smtClean="0"/>
              <a:t>Enquête: démission de Laurent Fabius </a:t>
            </a:r>
          </a:p>
          <a:p>
            <a:r>
              <a:rPr lang="fr-CA" dirty="0" smtClean="0"/>
              <a:t>Les services secrets voulaient sabordé le navire.</a:t>
            </a:r>
            <a:endParaRPr lang="fr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71</Words>
  <Application>Microsoft Office PowerPoint</Application>
  <PresentationFormat>Affichage à l'écran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Plasticage du Rainbow Warrior  Par Marc-Olivier Turmel</vt:lpstr>
      <vt:lpstr>Diapositive 2</vt:lpstr>
      <vt:lpstr>Diapositive 3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Plasticage du Rainbow Warrior  Par Marc-Olivier Turmel</dc:title>
  <dc:creator>CSBE</dc:creator>
  <cp:lastModifiedBy>CSBE</cp:lastModifiedBy>
  <cp:revision>2</cp:revision>
  <dcterms:created xsi:type="dcterms:W3CDTF">2019-11-18T13:57:47Z</dcterms:created>
  <dcterms:modified xsi:type="dcterms:W3CDTF">2019-11-18T14:14:24Z</dcterms:modified>
</cp:coreProperties>
</file>