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A44A-66BB-491C-8A7F-FB925DE42A57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1608A-C035-4966-A9BA-BEF83C20675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pPr algn="ctr"/>
            <a:r>
              <a:rPr lang="fr-CA" dirty="0" err="1" smtClean="0"/>
              <a:t>Galilé</a:t>
            </a:r>
            <a:r>
              <a:rPr lang="fr-CA" dirty="0" smtClean="0"/>
              <a:t> 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Fait par Marc-Olivier Turmel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Présenter a Daniel Blais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err="1" smtClean="0"/>
              <a:t>Msi</a:t>
            </a:r>
            <a:r>
              <a:rPr lang="fr-CA" dirty="0" smtClean="0"/>
              <a:t> 2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25 novembre 2019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143932" cy="2755885"/>
          </a:xfrm>
        </p:spPr>
        <p:txBody>
          <a:bodyPr>
            <a:normAutofit fontScale="90000"/>
          </a:bodyPr>
          <a:lstStyle/>
          <a:p>
            <a:r>
              <a:rPr lang="fr-CA" sz="2200" dirty="0" smtClean="0"/>
              <a:t/>
            </a:r>
            <a:br>
              <a:rPr lang="fr-CA" sz="2200" dirty="0" smtClean="0"/>
            </a:br>
            <a:r>
              <a:rPr lang="fr-CA" sz="2200" dirty="0" smtClean="0"/>
              <a:t/>
            </a:r>
            <a:br>
              <a:rPr lang="fr-CA" sz="2200" dirty="0" smtClean="0"/>
            </a:br>
            <a:r>
              <a:rPr lang="fr-CA" sz="2200" dirty="0" smtClean="0"/>
              <a:t>Nom au complet:  Galileo </a:t>
            </a:r>
            <a:r>
              <a:rPr lang="fr-CA" sz="2200" dirty="0" err="1" smtClean="0"/>
              <a:t>Galilei</a:t>
            </a:r>
            <a:r>
              <a:rPr lang="fr-CA" sz="2200" dirty="0" smtClean="0"/>
              <a:t/>
            </a:r>
            <a:br>
              <a:rPr lang="fr-CA" sz="2200" dirty="0" smtClean="0"/>
            </a:br>
            <a:r>
              <a:rPr lang="fr-CA" sz="2200" dirty="0" smtClean="0"/>
              <a:t/>
            </a:r>
            <a:br>
              <a:rPr lang="fr-CA" sz="2200" dirty="0" smtClean="0"/>
            </a:br>
            <a:r>
              <a:rPr lang="fr-CA" sz="2200" dirty="0" smtClean="0"/>
              <a:t>Nationalité: Italien</a:t>
            </a:r>
            <a:br>
              <a:rPr lang="fr-CA" sz="2200" dirty="0" smtClean="0"/>
            </a:br>
            <a:r>
              <a:rPr lang="fr-CA" sz="2200" dirty="0" smtClean="0"/>
              <a:t/>
            </a:r>
            <a:br>
              <a:rPr lang="fr-CA" sz="2200" dirty="0" smtClean="0"/>
            </a:br>
            <a:r>
              <a:rPr lang="fr-CA" sz="2200" dirty="0" smtClean="0"/>
              <a:t>Période de temps: 1564  à  1642</a:t>
            </a:r>
            <a:br>
              <a:rPr lang="fr-CA" sz="2200" dirty="0" smtClean="0"/>
            </a:br>
            <a:r>
              <a:rPr lang="fr-CA" sz="2200" dirty="0" smtClean="0"/>
              <a:t/>
            </a:r>
            <a:br>
              <a:rPr lang="fr-CA" sz="2200" dirty="0" smtClean="0"/>
            </a:br>
            <a:r>
              <a:rPr lang="fr-CA" sz="2200" dirty="0" smtClean="0"/>
              <a:t>Image de lui:</a:t>
            </a:r>
            <a:br>
              <a:rPr lang="fr-CA" sz="2200" dirty="0" smtClean="0"/>
            </a:br>
            <a:r>
              <a:rPr lang="fr-CA" sz="2200" dirty="0" smtClean="0"/>
              <a:t/>
            </a:r>
            <a:br>
              <a:rPr lang="fr-CA" sz="2200" dirty="0" smtClean="0"/>
            </a:br>
            <a:r>
              <a:rPr lang="fr-CA" sz="2200" dirty="0" smtClean="0"/>
              <a:t>Instrument:  télescope (lunette d’approche)</a:t>
            </a:r>
            <a:br>
              <a:rPr lang="fr-CA" sz="2200" dirty="0" smtClean="0"/>
            </a:br>
            <a:r>
              <a:rPr lang="fr-CA" sz="2200" dirty="0" smtClean="0"/>
              <a:t/>
            </a:r>
            <a:br>
              <a:rPr lang="fr-CA" sz="2200" dirty="0" smtClean="0"/>
            </a:br>
            <a:r>
              <a:rPr lang="fr-CA" sz="2200" dirty="0" smtClean="0"/>
              <a:t>Nom de théorie: héliocentrisme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pic>
        <p:nvPicPr>
          <p:cNvPr id="1026" name="Picture 2" descr="Résultat de recherche d'images pour &quot;galilée théorie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714860"/>
            <a:ext cx="2143140" cy="2143140"/>
          </a:xfrm>
          <a:prstGeom prst="rect">
            <a:avLst/>
          </a:prstGeom>
          <a:noFill/>
        </p:spPr>
      </p:pic>
      <p:pic>
        <p:nvPicPr>
          <p:cNvPr id="1030" name="Picture 6" descr="Résultat de recherche d'images pour &quot;galilée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 flipV="1">
            <a:off x="7031540" y="0"/>
            <a:ext cx="2112460" cy="2683669"/>
          </a:xfrm>
          <a:prstGeom prst="rect">
            <a:avLst/>
          </a:prstGeom>
          <a:noFill/>
        </p:spPr>
      </p:pic>
      <p:pic>
        <p:nvPicPr>
          <p:cNvPr id="1032" name="Picture 8" descr="Résultat de recherche d'images pour &quot;drapeau italie&quot;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60" y="2643182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  Nom au complet:  Galileo Galilei  Nationalité: Italien  Période de temps: 1564  à  1642  Image de lui:  Instrument:  télescope (lunette d’approche)  Nom de théorie: héliocentrisme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Galilée   Nom au complet:  Galileo Galilei  Nationalité: Italien  Période de temps: 1564  à  1642  Image de lui:  Instrument:  télescope (lunette d’approche)  Nom de théorie: héliocentrisme  </dc:title>
  <dc:creator>Maison</dc:creator>
  <cp:lastModifiedBy>CSBE</cp:lastModifiedBy>
  <cp:revision>2</cp:revision>
  <dcterms:created xsi:type="dcterms:W3CDTF">2019-11-19T22:46:14Z</dcterms:created>
  <dcterms:modified xsi:type="dcterms:W3CDTF">2019-11-25T17:08:14Z</dcterms:modified>
</cp:coreProperties>
</file>