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2B4AF-0750-4C3A-BA5C-2E275B211F21}" type="datetimeFigureOut">
              <a:rPr lang="fr-FR" smtClean="0"/>
              <a:t>20/11/2019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709F-0D6F-4EBC-909B-3669C9C1B9C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143040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Giotto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sz="2700" dirty="0"/>
              <a:t>Nom au complet : Giotto di Bondonne</a:t>
            </a:r>
            <a:br>
              <a:rPr lang="fr-CA" sz="2700" dirty="0"/>
            </a:br>
            <a:r>
              <a:rPr lang="fr-CA" sz="2700" dirty="0"/>
              <a:t>Nationalité : </a:t>
            </a:r>
            <a:r>
              <a:rPr lang="fr-CA" sz="2700" dirty="0" smtClean="0"/>
              <a:t>Italien</a:t>
            </a:r>
            <a:r>
              <a:rPr lang="fr-CA" sz="2700" dirty="0"/>
              <a:t/>
            </a:r>
            <a:br>
              <a:rPr lang="fr-CA" sz="2700" dirty="0"/>
            </a:br>
            <a:r>
              <a:rPr lang="fr-CA" sz="2700" dirty="0"/>
              <a:t>Période de temps :</a:t>
            </a:r>
            <a:br>
              <a:rPr lang="fr-CA" sz="2700" dirty="0"/>
            </a:br>
            <a:r>
              <a:rPr lang="fr-CA" sz="2700" dirty="0"/>
              <a:t>En son honneur : sonde spatiale</a:t>
            </a:r>
            <a:br>
              <a:rPr lang="fr-CA" sz="2700" dirty="0"/>
            </a:br>
            <a:r>
              <a:rPr lang="fr-CA" sz="2700" dirty="0"/>
              <a:t>But : ESA  </a:t>
            </a:r>
            <a:r>
              <a:rPr lang="fr-CA" sz="2700" dirty="0" smtClean="0"/>
              <a:t>-étoile </a:t>
            </a:r>
            <a:r>
              <a:rPr lang="fr-CA" sz="2700" dirty="0"/>
              <a:t>comète</a:t>
            </a:r>
            <a:br>
              <a:rPr lang="fr-CA" sz="2700" dirty="0"/>
            </a:br>
            <a:r>
              <a:rPr lang="fr-CA" sz="2700" dirty="0"/>
              <a:t>Quand : 1986 </a:t>
            </a:r>
            <a:r>
              <a:rPr lang="fr-CA" sz="2700" dirty="0" smtClean="0"/>
              <a:t>-Halley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1028" name="AutoShape 4" descr="Résultat de recherche d'images pour &quot;drapeau italien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ésultat de recherche d'images pour &quot;drapeau italien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2" name="Picture 8" descr="Résultat de recherche d'images pour &quot;drapeau italien&quot;&quot;"/>
          <p:cNvPicPr>
            <a:picLocks noChangeAspect="1" noChangeArrowheads="1"/>
          </p:cNvPicPr>
          <p:nvPr/>
        </p:nvPicPr>
        <p:blipFill>
          <a:blip r:embed="rId2"/>
          <a:srcRect r="3570" b="13276"/>
          <a:stretch>
            <a:fillRect/>
          </a:stretch>
        </p:blipFill>
        <p:spPr bwMode="auto">
          <a:xfrm>
            <a:off x="4929190" y="3357562"/>
            <a:ext cx="4071966" cy="2443180"/>
          </a:xfrm>
          <a:prstGeom prst="rect">
            <a:avLst/>
          </a:prstGeom>
          <a:noFill/>
        </p:spPr>
      </p:pic>
      <p:pic>
        <p:nvPicPr>
          <p:cNvPr id="1034" name="Picture 10" descr="Résultat de recherche d'images pour &quot;giotto&quot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9235" y="0"/>
            <a:ext cx="2454765" cy="3429000"/>
          </a:xfrm>
          <a:prstGeom prst="rect">
            <a:avLst/>
          </a:prstGeom>
          <a:noFill/>
        </p:spPr>
      </p:pic>
      <p:pic>
        <p:nvPicPr>
          <p:cNvPr id="9" name="Image 8" descr="Résultats de recherche d'images pour « Sonde spatiale Giotto »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10111"/>
            <a:ext cx="3214710" cy="2147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Giotto  Nom au complet : Giotto di Bondonne Nationalité : Italien Période de temps : En son honneur : sonde spatiale But : ESA  -étoile comète Quand : 1986 -Halley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Giotto  Nom au complet : Giotto di Bondonne Nationalité : Italien Période de temps : En son honneur : sonde spatiale But : ESA  -étoile comète Quand : 1986 -Halley </dc:title>
  <dc:creator>Maison</dc:creator>
  <cp:lastModifiedBy>Maison</cp:lastModifiedBy>
  <cp:revision>1</cp:revision>
  <dcterms:created xsi:type="dcterms:W3CDTF">2019-11-20T15:18:31Z</dcterms:created>
  <dcterms:modified xsi:type="dcterms:W3CDTF">2019-11-20T15:25:56Z</dcterms:modified>
</cp:coreProperties>
</file>