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5C47A-6328-4E2C-BC4B-EE2067E0DF97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22916-DAB8-43B9-9E2C-6FB144E1668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22916-DAB8-43B9-9E2C-6FB144E16680}" type="slidenum">
              <a:rPr lang="fr-CA" smtClean="0"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4585-C645-4894-885F-7393062183FD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10EF-25A8-4400-9496-DF1A5B36FDC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Mohs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100" dirty="0" smtClean="0"/>
              <a:t>Nom complet: Friedrich</a:t>
            </a:r>
            <a:br>
              <a:rPr lang="fr-CA" sz="3100" dirty="0" smtClean="0"/>
            </a:br>
            <a:r>
              <a:rPr lang="fr-CA" sz="3100" dirty="0" smtClean="0"/>
              <a:t>Nationalité: Allemand</a:t>
            </a:r>
            <a:br>
              <a:rPr lang="fr-CA" sz="3100" dirty="0" smtClean="0"/>
            </a:br>
            <a:r>
              <a:rPr lang="fr-CA" sz="3100" dirty="0" smtClean="0"/>
              <a:t>Période de temps: 1773 à 1839</a:t>
            </a:r>
            <a:br>
              <a:rPr lang="fr-CA" sz="3100" dirty="0" smtClean="0"/>
            </a:br>
            <a:r>
              <a:rPr lang="fr-CA" sz="3100" dirty="0" smtClean="0"/>
              <a:t>Découverte: l’échelle de dureté des minéraux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3074" name="Picture 2" descr="Résultat de recherche d'images pour &quot;mohs friedrich&quot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0" y="0"/>
            <a:ext cx="2095500" cy="2095501"/>
          </a:xfrm>
          <a:prstGeom prst="rect">
            <a:avLst/>
          </a:prstGeom>
          <a:noFill/>
        </p:spPr>
      </p:pic>
      <p:pic>
        <p:nvPicPr>
          <p:cNvPr id="3076" name="Picture 4" descr="Résultat de recherche d'images pour &quot;mohs friedrich&quot;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302" y="3857648"/>
            <a:ext cx="2514600" cy="2857500"/>
          </a:xfrm>
          <a:prstGeom prst="rect">
            <a:avLst/>
          </a:prstGeom>
          <a:noFill/>
        </p:spPr>
      </p:pic>
      <p:pic>
        <p:nvPicPr>
          <p:cNvPr id="3078" name="Picture 6" descr="Résultat de recherche d'images pour &quot;mohs friedrich&quot;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34" y="3800834"/>
            <a:ext cx="4071966" cy="3057166"/>
          </a:xfrm>
          <a:prstGeom prst="rect">
            <a:avLst/>
          </a:prstGeom>
          <a:noFill/>
        </p:spPr>
      </p:pic>
      <p:sp>
        <p:nvSpPr>
          <p:cNvPr id="3080" name="AutoShape 8" descr="Résultat de recherche d'images pour &quot;drapeau allemand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3082" name="Picture 10" descr="Résultat de recherche d'images pour &quot;drapeau allemand&quot;&quot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471486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Mohs  Nom complet: Friedrich Nationalité: Allemand Période de temps: 1773 à 1839 Découverte: l’échelle de dureté des minéraux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Mohs  Nom complet: Friedrich Nationalité: Allemand Période de temps: 1773 à 1839 Découverte: l’échelle de dureté des minéraux </dc:title>
  <dc:creator>Maison</dc:creator>
  <cp:lastModifiedBy>Maison</cp:lastModifiedBy>
  <cp:revision>1</cp:revision>
  <dcterms:created xsi:type="dcterms:W3CDTF">2019-11-20T15:11:01Z</dcterms:created>
  <dcterms:modified xsi:type="dcterms:W3CDTF">2019-11-20T15:17:44Z</dcterms:modified>
</cp:coreProperties>
</file>