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7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19D7-18F9-4BFD-BEE8-6AC9251E84E4}" type="datetimeFigureOut">
              <a:rPr lang="fr-FR" smtClean="0"/>
              <a:pPr/>
              <a:t>20/11/2019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C8462-B7C6-4D9B-80BD-B21DBC25DDF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hyperlink" Target="https://www.google.ca/url?sa=i&amp;rct=j&amp;q=&amp;esrc=s&amp;source=images&amp;cd=&amp;ved=2ahUKEwi3t47l_O7kAhXMFzQIHXYcBxIQjRx6BAgBEAQ&amp;url=https://giphy.com/explore/pangea&amp;psig=AOvVaw1AcEY8K9mYox_-Raahado3&amp;ust=1569603941032628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357430"/>
            <a:ext cx="6386530" cy="1470025"/>
          </a:xfrm>
        </p:spPr>
        <p:txBody>
          <a:bodyPr>
            <a:normAutofit fontScale="90000"/>
          </a:bodyPr>
          <a:lstStyle/>
          <a:p>
            <a:r>
              <a:rPr lang="fr-CA" sz="4000" dirty="0" smtClean="0"/>
              <a:t>Wegener</a:t>
            </a:r>
            <a:br>
              <a:rPr lang="fr-CA" sz="4000" dirty="0" smtClean="0"/>
            </a:b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Nom au complet: </a:t>
            </a:r>
            <a:r>
              <a:rPr lang="fr-CA" sz="2200" dirty="0" err="1" smtClean="0"/>
              <a:t>Alferd</a:t>
            </a:r>
            <a:r>
              <a:rPr lang="fr-CA" sz="2200" dirty="0" smtClean="0"/>
              <a:t> </a:t>
            </a:r>
            <a:r>
              <a:rPr lang="fr-CA" sz="2200" dirty="0" err="1" smtClean="0"/>
              <a:t>wegener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Nationalité: Allemand</a:t>
            </a:r>
            <a:br>
              <a:rPr lang="fr-CA" sz="2200" dirty="0" smtClean="0"/>
            </a:br>
            <a:r>
              <a:rPr lang="fr-CA" sz="2200" dirty="0" smtClean="0"/>
              <a:t>Période de temps: </a:t>
            </a:r>
            <a:r>
              <a:rPr lang="fr-CA" sz="2200" dirty="0" smtClean="0"/>
              <a:t>1880 à </a:t>
            </a:r>
            <a:r>
              <a:rPr lang="fr-CA" sz="2200" dirty="0" smtClean="0"/>
              <a:t>1930</a:t>
            </a:r>
            <a:br>
              <a:rPr lang="fr-CA" sz="2200" dirty="0" smtClean="0"/>
            </a:br>
            <a:r>
              <a:rPr lang="fr-CA" sz="2200" dirty="0" smtClean="0"/>
              <a:t>Théorie: dérive des </a:t>
            </a:r>
            <a:r>
              <a:rPr lang="fr-CA" sz="2200" dirty="0" smtClean="0"/>
              <a:t>continents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Plaque tectonique</a:t>
            </a:r>
            <a:br>
              <a:rPr lang="fr-CA" sz="2200" dirty="0" smtClean="0"/>
            </a:br>
            <a:r>
              <a:rPr lang="fr-CA" sz="2200" dirty="0" smtClean="0"/>
              <a:t>Pangée tout les terres</a:t>
            </a:r>
            <a:br>
              <a:rPr lang="fr-CA" sz="2200" dirty="0" smtClean="0"/>
            </a:br>
            <a:r>
              <a:rPr lang="fr-CA" sz="2200" dirty="0" err="1" smtClean="0"/>
              <a:t>Panthalassa</a:t>
            </a:r>
            <a:r>
              <a:rPr lang="fr-CA" sz="2200" dirty="0" smtClean="0"/>
              <a:t> tout les </a:t>
            </a:r>
            <a:r>
              <a:rPr lang="fr-CA" sz="2200" dirty="0" smtClean="0"/>
              <a:t>mers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Dérive des </a:t>
            </a:r>
            <a:r>
              <a:rPr lang="fr-CA" sz="2200" dirty="0" smtClean="0"/>
              <a:t>continents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Cause</a:t>
            </a:r>
            <a:r>
              <a:rPr lang="fr-CA" sz="2200" dirty="0" smtClean="0"/>
              <a:t>?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Plaque tectonique</a:t>
            </a:r>
            <a:br>
              <a:rPr lang="fr-CA" sz="2200" dirty="0" smtClean="0"/>
            </a:br>
            <a:r>
              <a:rPr lang="fr-CA" sz="2200" dirty="0" smtClean="0"/>
              <a:t>Wilson</a:t>
            </a:r>
            <a:br>
              <a:rPr lang="fr-CA" sz="2200" dirty="0" smtClean="0"/>
            </a:br>
            <a:r>
              <a:rPr lang="fr-CA" sz="2200" dirty="0" smtClean="0"/>
              <a:t>Explique force du </a:t>
            </a:r>
            <a:r>
              <a:rPr lang="fr-CA" sz="2200" dirty="0" smtClean="0"/>
              <a:t>noyau</a:t>
            </a:r>
            <a:r>
              <a:rPr lang="fr-CA" sz="2200" dirty="0" smtClean="0"/>
              <a:t/>
            </a:r>
            <a:br>
              <a:rPr lang="fr-CA" sz="2200" dirty="0" smtClean="0"/>
            </a:br>
            <a:r>
              <a:rPr lang="fr-CA" sz="2200" dirty="0" smtClean="0"/>
              <a:t>Chaleur du magma</a:t>
            </a:r>
            <a:br>
              <a:rPr lang="fr-CA" sz="2200" dirty="0" smtClean="0"/>
            </a:br>
            <a:r>
              <a:rPr lang="fr-CA" sz="2200" dirty="0" smtClean="0"/>
              <a:t>Preuve: fossile roche</a:t>
            </a:r>
            <a:r>
              <a:rPr lang="fr-CA" dirty="0" smtClean="0"/>
              <a:t/>
            </a:r>
            <a:br>
              <a:rPr lang="fr-CA" dirty="0" smtClean="0"/>
            </a:br>
            <a:endParaRPr lang="fr-CA" dirty="0"/>
          </a:p>
        </p:txBody>
      </p:sp>
      <p:pic>
        <p:nvPicPr>
          <p:cNvPr id="1026" name="Picture 2" descr="Résultat de recherche d'images pour &quot;wegener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9668" y="0"/>
            <a:ext cx="3014364" cy="2168911"/>
          </a:xfrm>
          <a:prstGeom prst="rect">
            <a:avLst/>
          </a:prstGeom>
          <a:noFill/>
        </p:spPr>
      </p:pic>
      <p:pic>
        <p:nvPicPr>
          <p:cNvPr id="1028" name="Picture 4" descr="Résultat de recherche d'images pour &quot;wegener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202671"/>
            <a:ext cx="3000396" cy="2187789"/>
          </a:xfrm>
          <a:prstGeom prst="rect">
            <a:avLst/>
          </a:prstGeom>
          <a:noFill/>
        </p:spPr>
      </p:pic>
      <p:pic>
        <p:nvPicPr>
          <p:cNvPr id="1030" name="Picture 6" descr="Résultat de recherche d'images pour &quot;drapeau allemand&quot;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429156"/>
            <a:ext cx="2428868" cy="2428868"/>
          </a:xfrm>
          <a:prstGeom prst="rect">
            <a:avLst/>
          </a:prstGeom>
          <a:noFill/>
        </p:spPr>
      </p:pic>
      <p:pic>
        <p:nvPicPr>
          <p:cNvPr id="6" name="Picture 4" descr="Résultats de recherche d'images pour « pangée.gif »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357826"/>
            <a:ext cx="285752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Wegener  Nom au complet: Alferd wegener Nationalité: Allemand Période de temps: 1880 à 1930 Théorie: dérive des continents Plaque tectonique Pangée tout les terres Panthalassa tout les mers Dérive des continents Cause? Plaque tectonique Wilson Explique force du noyau Chaleur du magma Preuve: fossile roche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Wegener  Nom au complet: Alferd wegener Nationalité: Allemand Période de temps: 1880 1930 Théorie: dérive des continent Plaque tectonique Pangée tout les terres Panthalassa tout les mer Dérive des continent  Cause????? Plaque tectonique Wilson Explique force du noyaux  Chaleur du magma Preuve: fossile roche </dc:title>
  <dc:creator>Maison</dc:creator>
  <cp:lastModifiedBy>Maison</cp:lastModifiedBy>
  <cp:revision>2</cp:revision>
  <dcterms:created xsi:type="dcterms:W3CDTF">2019-11-19T23:59:32Z</dcterms:created>
  <dcterms:modified xsi:type="dcterms:W3CDTF">2019-11-20T15:01:20Z</dcterms:modified>
</cp:coreProperties>
</file>