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882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717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114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069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320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168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243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141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130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483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846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94026-706C-4F71-A3CE-C46FCA97AC6C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118F-5CE6-4EDA-93D3-5CFE9D2713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34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76381"/>
          </a:xfrm>
        </p:spPr>
        <p:txBody>
          <a:bodyPr/>
          <a:lstStyle/>
          <a:p>
            <a:r>
              <a:rPr lang="fr-CA" dirty="0" smtClean="0"/>
              <a:t>Einstein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667435"/>
            <a:ext cx="12192000" cy="5099125"/>
          </a:xfrm>
        </p:spPr>
        <p:txBody>
          <a:bodyPr/>
          <a:lstStyle/>
          <a:p>
            <a:pPr algn="l"/>
            <a:r>
              <a:rPr lang="fr-CA" dirty="0" smtClean="0"/>
              <a:t>Nom au complet :  Albert Einstein</a:t>
            </a:r>
          </a:p>
          <a:p>
            <a:pPr algn="l"/>
            <a:endParaRPr lang="fr-CA" dirty="0" smtClean="0"/>
          </a:p>
          <a:p>
            <a:pPr algn="l"/>
            <a:endParaRPr lang="fr-CA" dirty="0" smtClean="0"/>
          </a:p>
          <a:p>
            <a:pPr algn="l"/>
            <a:r>
              <a:rPr lang="fr-CA" dirty="0" smtClean="0"/>
              <a:t>Nationalité : Allemagne </a:t>
            </a:r>
          </a:p>
          <a:p>
            <a:pPr algn="l"/>
            <a:r>
              <a:rPr lang="fr-CA" dirty="0" smtClean="0"/>
              <a:t>Drapeau :</a:t>
            </a:r>
          </a:p>
          <a:p>
            <a:pPr algn="l"/>
            <a:endParaRPr lang="fr-CA" dirty="0" smtClean="0"/>
          </a:p>
          <a:p>
            <a:pPr algn="l"/>
            <a:r>
              <a:rPr lang="fr-CA" dirty="0" smtClean="0"/>
              <a:t>Carte du monde :</a:t>
            </a:r>
          </a:p>
          <a:p>
            <a:pPr algn="l"/>
            <a:r>
              <a:rPr lang="fr-CA" dirty="0" smtClean="0"/>
              <a:t>Période de temps :  1879-1955  </a:t>
            </a:r>
          </a:p>
          <a:p>
            <a:pPr algn="l"/>
            <a:r>
              <a:rPr lang="fr-CA" dirty="0" smtClean="0"/>
              <a:t>Découverte/œuvre :  E=mc</a:t>
            </a:r>
            <a:r>
              <a:rPr lang="fr-CA" baseline="30000" dirty="0" smtClean="0"/>
              <a:t>2     </a:t>
            </a:r>
            <a:endParaRPr lang="fr-CA" dirty="0" smtClean="0"/>
          </a:p>
          <a:p>
            <a:pPr algn="l"/>
            <a:endParaRPr lang="fr-CA" dirty="0" smtClean="0"/>
          </a:p>
          <a:p>
            <a:pPr algn="l"/>
            <a:r>
              <a:rPr lang="fr-CA" dirty="0" smtClean="0"/>
              <a:t>  </a:t>
            </a:r>
            <a:endParaRPr lang="fr-CA" dirty="0"/>
          </a:p>
        </p:txBody>
      </p:sp>
      <p:pic>
        <p:nvPicPr>
          <p:cNvPr id="1026" name="Picture 2" descr="Self-Marketing Geniuses: The Wisdom Of Albert Einstein And Stephen Hawk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583" y="2022437"/>
            <a:ext cx="984735" cy="1042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ticker Drapeau Allema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001" y="3344912"/>
            <a:ext cx="1720284" cy="120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rande Carte du Mon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130" y="3590330"/>
            <a:ext cx="1694838" cy="125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mment comprendre la formule E=mc2: 7 étap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171" y="4538214"/>
            <a:ext cx="2985658" cy="223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8811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Einstein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</dc:title>
  <dc:creator>CSBE</dc:creator>
  <cp:lastModifiedBy>CSBE</cp:lastModifiedBy>
  <cp:revision>1</cp:revision>
  <dcterms:created xsi:type="dcterms:W3CDTF">2020-11-10T19:28:28Z</dcterms:created>
  <dcterms:modified xsi:type="dcterms:W3CDTF">2020-11-10T19:29:10Z</dcterms:modified>
</cp:coreProperties>
</file>