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3BAC-AFAE-45D5-BA8E-439EF144D4EB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8BA2-2273-482F-9396-984A40693A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081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3BAC-AFAE-45D5-BA8E-439EF144D4EB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8BA2-2273-482F-9396-984A40693A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108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3BAC-AFAE-45D5-BA8E-439EF144D4EB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8BA2-2273-482F-9396-984A40693A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33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3BAC-AFAE-45D5-BA8E-439EF144D4EB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8BA2-2273-482F-9396-984A40693A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394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3BAC-AFAE-45D5-BA8E-439EF144D4EB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8BA2-2273-482F-9396-984A40693A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78455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3BAC-AFAE-45D5-BA8E-439EF144D4EB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8BA2-2273-482F-9396-984A40693A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268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3BAC-AFAE-45D5-BA8E-439EF144D4EB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8BA2-2273-482F-9396-984A40693A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60382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3BAC-AFAE-45D5-BA8E-439EF144D4EB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8BA2-2273-482F-9396-984A40693A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01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3BAC-AFAE-45D5-BA8E-439EF144D4EB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8BA2-2273-482F-9396-984A40693A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4429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3BAC-AFAE-45D5-BA8E-439EF144D4EB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8BA2-2273-482F-9396-984A40693A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330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3BAC-AFAE-45D5-BA8E-439EF144D4EB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8BA2-2273-482F-9396-984A40693A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4475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D3BAC-AFAE-45D5-BA8E-439EF144D4EB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98BA2-2273-482F-9396-984A40693A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022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idx="1"/>
          </p:nvPr>
        </p:nvSpPr>
        <p:spPr>
          <a:xfrm>
            <a:off x="633805" y="147431"/>
            <a:ext cx="10515600" cy="6834281"/>
          </a:xfrm>
        </p:spPr>
        <p:txBody>
          <a:bodyPr/>
          <a:lstStyle/>
          <a:p>
            <a:pPr marL="0" indent="0" algn="ctr">
              <a:buNone/>
            </a:pPr>
            <a:r>
              <a:rPr lang="fr-CA" dirty="0" smtClean="0"/>
              <a:t>Projet G</a:t>
            </a:r>
            <a:endParaRPr lang="fr-CA" dirty="0"/>
          </a:p>
          <a:p>
            <a:pPr marL="0" indent="0" algn="ctr">
              <a:buNone/>
            </a:pPr>
            <a:r>
              <a:rPr lang="fr-CA" dirty="0"/>
              <a:t>Science</a:t>
            </a:r>
          </a:p>
          <a:p>
            <a:pPr algn="ctr"/>
            <a:endParaRPr lang="fr-CA" dirty="0"/>
          </a:p>
          <a:p>
            <a:pPr marL="0" indent="0" algn="ctr">
              <a:buNone/>
            </a:pPr>
            <a:r>
              <a:rPr lang="fr-CA" dirty="0"/>
              <a:t>Présenté à :</a:t>
            </a:r>
          </a:p>
          <a:p>
            <a:pPr marL="0" indent="0" algn="ctr">
              <a:buNone/>
            </a:pPr>
            <a:r>
              <a:rPr lang="fr-CA" dirty="0"/>
              <a:t>Daniel Blais</a:t>
            </a:r>
          </a:p>
          <a:p>
            <a:pPr algn="ctr"/>
            <a:endParaRPr lang="fr-CA" dirty="0"/>
          </a:p>
          <a:p>
            <a:pPr algn="ctr"/>
            <a:endParaRPr lang="fr-CA" dirty="0"/>
          </a:p>
          <a:p>
            <a:pPr marL="0" indent="0" algn="ctr">
              <a:buNone/>
            </a:pPr>
            <a:r>
              <a:rPr lang="fr-CA" dirty="0" smtClean="0"/>
              <a:t>Par : Anthony Cloutier</a:t>
            </a:r>
          </a:p>
          <a:p>
            <a:pPr marL="0" indent="0" algn="ctr">
              <a:buNone/>
            </a:pPr>
            <a:r>
              <a:rPr lang="fr-CA" dirty="0" smtClean="0"/>
              <a:t>MSI </a:t>
            </a:r>
            <a:r>
              <a:rPr lang="fr-CA" dirty="0"/>
              <a:t>2</a:t>
            </a:r>
          </a:p>
          <a:p>
            <a:pPr marL="0" indent="0" algn="ctr">
              <a:buNone/>
            </a:pPr>
            <a:r>
              <a:rPr lang="fr-CA" dirty="0"/>
              <a:t>ESV</a:t>
            </a:r>
          </a:p>
          <a:p>
            <a:pPr marL="0" indent="0" algn="ctr">
              <a:buNone/>
            </a:pPr>
            <a:r>
              <a:rPr lang="fr-CA" dirty="0"/>
              <a:t>13  Novembre 2020</a:t>
            </a:r>
          </a:p>
        </p:txBody>
      </p:sp>
    </p:spTree>
    <p:extLst>
      <p:ext uri="{BB962C8B-B14F-4D97-AF65-F5344CB8AC3E}">
        <p14:creationId xmlns:p14="http://schemas.microsoft.com/office/powerpoint/2010/main" val="1323293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9564" y="4440826"/>
            <a:ext cx="10515600" cy="1325563"/>
          </a:xfrm>
        </p:spPr>
        <p:txBody>
          <a:bodyPr/>
          <a:lstStyle/>
          <a:p>
            <a:r>
              <a:rPr lang="fr-CA" dirty="0" err="1" smtClean="0"/>
              <a:t>Working</a:t>
            </a:r>
            <a:r>
              <a:rPr lang="fr-CA" dirty="0" smtClean="0"/>
              <a:t> hard to </a:t>
            </a:r>
            <a:r>
              <a:rPr lang="fr-CA" dirty="0" err="1" smtClean="0"/>
              <a:t>get</a:t>
            </a:r>
            <a:r>
              <a:rPr lang="fr-CA" dirty="0" smtClean="0"/>
              <a:t> </a:t>
            </a:r>
            <a:r>
              <a:rPr lang="fr-CA" dirty="0" err="1" smtClean="0"/>
              <a:t>my</a:t>
            </a:r>
            <a:r>
              <a:rPr lang="fr-CA" dirty="0" smtClean="0"/>
              <a:t> </a:t>
            </a:r>
            <a:r>
              <a:rPr lang="fr-CA" dirty="0" err="1" smtClean="0"/>
              <a:t>fill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endParaRPr lang="fr-CA" dirty="0"/>
          </a:p>
        </p:txBody>
      </p:sp>
      <p:pic>
        <p:nvPicPr>
          <p:cNvPr id="7170" name="Picture 2" descr="yay! about time! - Happy Homer | Make a Me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281" y="365125"/>
            <a:ext cx="6995437" cy="3940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1028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8194" name="Picture 2" descr="Poster Homer Simpson - Le coucher de Soleil, Poster/affiche enroulé, Top  Prix | fna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848" y="0"/>
            <a:ext cx="6395833" cy="639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endParaRPr lang="fr-CA" dirty="0"/>
          </a:p>
          <a:p>
            <a:r>
              <a:rPr lang="fr-CA" dirty="0" err="1" smtClean="0"/>
              <a:t>Don’t</a:t>
            </a:r>
            <a:r>
              <a:rPr lang="fr-CA" dirty="0" smtClean="0"/>
              <a:t> stop </a:t>
            </a:r>
            <a:r>
              <a:rPr lang="fr-CA" dirty="0" err="1" smtClean="0"/>
              <a:t>believen</a:t>
            </a: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1340225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7482" y="4976327"/>
            <a:ext cx="9144000" cy="1655762"/>
          </a:xfrm>
        </p:spPr>
        <p:txBody>
          <a:bodyPr/>
          <a:lstStyle/>
          <a:p>
            <a:endParaRPr lang="fr-CA" dirty="0" smtClean="0"/>
          </a:p>
          <a:p>
            <a:endParaRPr lang="fr-CA" dirty="0"/>
          </a:p>
          <a:p>
            <a:pPr algn="l"/>
            <a:r>
              <a:rPr lang="fr-CA" dirty="0" smtClean="0"/>
              <a:t>Just a </a:t>
            </a:r>
            <a:r>
              <a:rPr lang="fr-CA" dirty="0" err="1" smtClean="0"/>
              <a:t>small</a:t>
            </a:r>
            <a:r>
              <a:rPr lang="fr-CA" dirty="0" smtClean="0"/>
              <a:t> </a:t>
            </a:r>
            <a:r>
              <a:rPr lang="fr-CA" dirty="0" err="1" smtClean="0"/>
              <a:t>town</a:t>
            </a:r>
            <a:r>
              <a:rPr lang="fr-CA" dirty="0" smtClean="0"/>
              <a:t> girl, living in a </a:t>
            </a:r>
            <a:r>
              <a:rPr lang="fr-CA" dirty="0" err="1" smtClean="0"/>
              <a:t>lonely</a:t>
            </a:r>
            <a:r>
              <a:rPr lang="fr-CA" dirty="0" smtClean="0"/>
              <a:t> world</a:t>
            </a:r>
            <a:endParaRPr lang="fr-CA" dirty="0"/>
          </a:p>
        </p:txBody>
      </p:sp>
      <p:pic>
        <p:nvPicPr>
          <p:cNvPr id="4" name="Picture 2" descr="In a recent episode, Springfield underwent a modern architectural  renaissance with the arrival of … | The simpsons, Simpsons springfield map, Springfield  tapped ou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560" y="0"/>
            <a:ext cx="7955691" cy="55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15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r>
              <a:rPr lang="fr-CA" dirty="0" err="1" smtClean="0"/>
              <a:t>Strangers</a:t>
            </a:r>
            <a:r>
              <a:rPr lang="fr-CA" dirty="0" smtClean="0"/>
              <a:t>  </a:t>
            </a:r>
            <a:r>
              <a:rPr lang="fr-CA" dirty="0" err="1" smtClean="0"/>
              <a:t>waiting</a:t>
            </a:r>
            <a:r>
              <a:rPr lang="fr-CA" dirty="0" smtClean="0"/>
              <a:t>, up and down the boulevard</a:t>
            </a:r>
            <a:endParaRPr lang="fr-CA" dirty="0"/>
          </a:p>
        </p:txBody>
      </p:sp>
      <p:pic>
        <p:nvPicPr>
          <p:cNvPr id="4" name="Picture 2" descr="Blog de les----------simpson - Les simpson. - Skyrock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732" y="0"/>
            <a:ext cx="6955229" cy="5216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078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82823"/>
            <a:ext cx="10515600" cy="4351338"/>
          </a:xfrm>
        </p:spPr>
        <p:txBody>
          <a:bodyPr/>
          <a:lstStyle/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endParaRPr lang="fr-CA" dirty="0"/>
          </a:p>
        </p:txBody>
      </p:sp>
      <p:pic>
        <p:nvPicPr>
          <p:cNvPr id="4" name="Picture 2" descr="Homer Simpson | Wiki Les Simpson | Fand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511" y="137160"/>
            <a:ext cx="3429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01675" y="5204470"/>
            <a:ext cx="121382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Just a city boy,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born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and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raised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in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south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detroit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163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endParaRPr lang="fr-CA" dirty="0"/>
          </a:p>
          <a:p>
            <a:r>
              <a:rPr lang="fr-CA" dirty="0" err="1" smtClean="0"/>
              <a:t>Some</a:t>
            </a:r>
            <a:r>
              <a:rPr lang="fr-CA" dirty="0" smtClean="0"/>
              <a:t> </a:t>
            </a:r>
            <a:r>
              <a:rPr lang="fr-CA" dirty="0" err="1" smtClean="0"/>
              <a:t>will</a:t>
            </a:r>
            <a:r>
              <a:rPr lang="fr-CA" dirty="0" smtClean="0"/>
              <a:t> </a:t>
            </a:r>
            <a:r>
              <a:rPr lang="fr-CA" dirty="0" err="1" smtClean="0"/>
              <a:t>win</a:t>
            </a:r>
            <a:r>
              <a:rPr lang="fr-CA" dirty="0" smtClean="0"/>
              <a:t>, </a:t>
            </a:r>
            <a:r>
              <a:rPr lang="fr-CA" dirty="0" err="1" smtClean="0"/>
              <a:t>some</a:t>
            </a:r>
            <a:r>
              <a:rPr lang="fr-CA" dirty="0" smtClean="0"/>
              <a:t> </a:t>
            </a:r>
            <a:r>
              <a:rPr lang="fr-CA" dirty="0" err="1" smtClean="0"/>
              <a:t>will</a:t>
            </a:r>
            <a:r>
              <a:rPr lang="fr-CA" dirty="0" smtClean="0"/>
              <a:t> </a:t>
            </a:r>
            <a:r>
              <a:rPr lang="fr-CA" dirty="0" err="1" smtClean="0"/>
              <a:t>lose</a:t>
            </a:r>
            <a:endParaRPr lang="fr-CA" dirty="0"/>
          </a:p>
        </p:txBody>
      </p:sp>
      <p:pic>
        <p:nvPicPr>
          <p:cNvPr id="5122" name="Picture 2" descr="Homer Simpson vient d'apprendre la mauvaise nouvelle - Purebrea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067" y="602428"/>
            <a:ext cx="90487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301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0624" y="5066216"/>
            <a:ext cx="10515600" cy="1325563"/>
          </a:xfrm>
        </p:spPr>
        <p:txBody>
          <a:bodyPr/>
          <a:lstStyle/>
          <a:p>
            <a:r>
              <a:rPr lang="fr-CA" dirty="0" err="1" smtClean="0"/>
              <a:t>Hold</a:t>
            </a:r>
            <a:r>
              <a:rPr lang="fr-CA" dirty="0" smtClean="0"/>
              <a:t> on to the feeling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844" y="373920"/>
            <a:ext cx="3339232" cy="3937591"/>
          </a:xfrm>
        </p:spPr>
      </p:pic>
    </p:spTree>
    <p:extLst>
      <p:ext uri="{BB962C8B-B14F-4D97-AF65-F5344CB8AC3E}">
        <p14:creationId xmlns:p14="http://schemas.microsoft.com/office/powerpoint/2010/main" val="3272974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r>
              <a:rPr lang="fr-CA" dirty="0" smtClean="0"/>
              <a:t>Oh, the </a:t>
            </a:r>
            <a:r>
              <a:rPr lang="fr-CA" dirty="0" err="1" smtClean="0"/>
              <a:t>movie</a:t>
            </a:r>
            <a:r>
              <a:rPr lang="fr-CA" smtClean="0"/>
              <a:t> never</a:t>
            </a:r>
            <a:r>
              <a:rPr lang="fr-CA" dirty="0" smtClean="0"/>
              <a:t> end</a:t>
            </a:r>
            <a:endParaRPr lang="fr-CA" dirty="0"/>
          </a:p>
        </p:txBody>
      </p:sp>
      <p:pic>
        <p:nvPicPr>
          <p:cNvPr id="6146" name="Picture 2" descr="homer en colère - Blog de simpson6228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766" y="480190"/>
            <a:ext cx="7955690" cy="4514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3584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948" y="182245"/>
            <a:ext cx="4719251" cy="4131571"/>
          </a:xfrm>
        </p:spPr>
      </p:pic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90550" y="5179906"/>
            <a:ext cx="441659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3600" dirty="0" err="1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Hold</a:t>
            </a:r>
            <a:r>
              <a:rPr lang="fr-FR" altLang="fr-FR" sz="36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on to the </a:t>
            </a:r>
            <a:r>
              <a:rPr lang="fr-FR" altLang="fr-FR" sz="3600" dirty="0" err="1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feelin</a:t>
            </a:r>
            <a:endParaRPr kumimoji="0" lang="fr-FR" altLang="fr-FR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174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5303044"/>
            <a:ext cx="10515600" cy="1325563"/>
          </a:xfrm>
        </p:spPr>
        <p:txBody>
          <a:bodyPr/>
          <a:lstStyle/>
          <a:p>
            <a:r>
              <a:rPr lang="fr-FR" altLang="fr-FR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Hiding</a:t>
            </a:r>
            <a:r>
              <a:rPr lang="fr-FR" altLang="fr-FR" dirty="0">
                <a:solidFill>
                  <a:srgbClr val="000000"/>
                </a:solidFill>
                <a:latin typeface="Arial Unicode MS" panose="020B0604020202020204" pitchFamily="34" charset="-128"/>
              </a:rPr>
              <a:t>, </a:t>
            </a:r>
            <a:r>
              <a:rPr lang="fr-FR" altLang="fr-FR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somewhere</a:t>
            </a:r>
            <a:r>
              <a:rPr lang="fr-FR" altLang="fr-FR" dirty="0">
                <a:solidFill>
                  <a:srgbClr val="000000"/>
                </a:solidFill>
                <a:latin typeface="Arial Unicode MS" panose="020B0604020202020204" pitchFamily="34" charset="-128"/>
              </a:rPr>
              <a:t> in the night</a:t>
            </a:r>
            <a:r>
              <a:rPr lang="fr-FR" altLang="fr-FR" dirty="0"/>
              <a:t> 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649" y="419548"/>
            <a:ext cx="9450505" cy="4463948"/>
          </a:xfrm>
        </p:spPr>
      </p:pic>
    </p:spTree>
    <p:extLst>
      <p:ext uri="{BB962C8B-B14F-4D97-AF65-F5344CB8AC3E}">
        <p14:creationId xmlns:p14="http://schemas.microsoft.com/office/powerpoint/2010/main" val="38346087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86</Words>
  <Application>Microsoft Office PowerPoint</Application>
  <PresentationFormat>Grand écran</PresentationFormat>
  <Paragraphs>62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Hold on to the feeling</vt:lpstr>
      <vt:lpstr>Présentation PowerPoint</vt:lpstr>
      <vt:lpstr>Hold on to the feelin</vt:lpstr>
      <vt:lpstr>Hiding, somewhere in the night </vt:lpstr>
      <vt:lpstr>Working hard to get my fill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7</cp:revision>
  <dcterms:created xsi:type="dcterms:W3CDTF">2020-11-13T15:33:08Z</dcterms:created>
  <dcterms:modified xsi:type="dcterms:W3CDTF">2020-11-13T16:05:21Z</dcterms:modified>
</cp:coreProperties>
</file>