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440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4959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268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158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583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917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639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777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345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645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625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32AE2-9F39-42FB-BC45-503BB617A7D9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A3A36-017E-4312-82EB-5AF9EC2E56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595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12222"/>
          </a:xfrm>
        </p:spPr>
        <p:txBody>
          <a:bodyPr/>
          <a:lstStyle/>
          <a:p>
            <a:r>
              <a:rPr lang="fr-CA" dirty="0" smtClean="0"/>
              <a:t>Projet A (</a:t>
            </a:r>
            <a:r>
              <a:rPr lang="fr-CA" dirty="0" err="1" smtClean="0"/>
              <a:t>Rambow</a:t>
            </a:r>
            <a:r>
              <a:rPr lang="fr-CA" dirty="0" smtClean="0"/>
              <a:t> Warrior)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12223"/>
            <a:ext cx="12192000" cy="5445777"/>
          </a:xfrm>
        </p:spPr>
        <p:txBody>
          <a:bodyPr/>
          <a:lstStyle/>
          <a:p>
            <a:pPr algn="l"/>
            <a:r>
              <a:rPr lang="fr-CA" dirty="0" smtClean="0">
                <a:latin typeface="Kristen ITC" panose="03050502040202030202" pitchFamily="66" charset="0"/>
              </a:rPr>
              <a:t>Où? : </a:t>
            </a:r>
            <a:r>
              <a:rPr lang="fr-CA" dirty="0" err="1" smtClean="0">
                <a:latin typeface="Kristen ITC" panose="03050502040202030202" pitchFamily="66" charset="0"/>
              </a:rPr>
              <a:t>Aucklan</a:t>
            </a:r>
            <a:r>
              <a:rPr lang="fr-CA" dirty="0" smtClean="0">
                <a:latin typeface="Kristen ITC" panose="03050502040202030202" pitchFamily="66" charset="0"/>
              </a:rPr>
              <a:t>,  Nouvelle-Zélande</a:t>
            </a:r>
          </a:p>
          <a:p>
            <a:pPr algn="l"/>
            <a:r>
              <a:rPr lang="fr-CA" dirty="0" smtClean="0">
                <a:latin typeface="Kristen ITC" panose="03050502040202030202" pitchFamily="66" charset="0"/>
              </a:rPr>
              <a:t>Quand? : 10  juillet 1985</a:t>
            </a:r>
          </a:p>
          <a:p>
            <a:pPr algn="l"/>
            <a:r>
              <a:rPr lang="fr-CA" dirty="0" smtClean="0">
                <a:latin typeface="Kristen ITC" panose="03050502040202030202" pitchFamily="66" charset="0"/>
              </a:rPr>
              <a:t>Quoi? : Explosion d’un bateau</a:t>
            </a:r>
          </a:p>
          <a:p>
            <a:pPr algn="l"/>
            <a:r>
              <a:rPr lang="fr-CA" dirty="0" smtClean="0">
                <a:latin typeface="Kristen ITC" panose="03050502040202030202" pitchFamily="66" charset="0"/>
              </a:rPr>
              <a:t>Conséquence(s) : Mort de Fernando Pereira</a:t>
            </a:r>
            <a:endParaRPr lang="fr-CA" dirty="0">
              <a:latin typeface="Kristen ITC" panose="03050502040202030202" pitchFamily="66" charset="0"/>
            </a:endParaRPr>
          </a:p>
          <a:p>
            <a:pPr algn="l"/>
            <a:r>
              <a:rPr lang="fr-CA" sz="2000" dirty="0" smtClean="0">
                <a:latin typeface="Kristen ITC" panose="03050502040202030202" pitchFamily="66" charset="0"/>
              </a:rPr>
              <a:t>Raison de la mort : Voulait aller chercher son appareil photo à la cave  </a:t>
            </a:r>
          </a:p>
          <a:p>
            <a:pPr algn="l"/>
            <a:r>
              <a:rPr lang="fr-CA" sz="2000" dirty="0">
                <a:latin typeface="Kristen ITC" panose="03050502040202030202" pitchFamily="66" charset="0"/>
              </a:rPr>
              <a:t>d</a:t>
            </a:r>
            <a:r>
              <a:rPr lang="fr-CA" sz="2000" dirty="0" smtClean="0">
                <a:latin typeface="Kristen ITC" panose="03050502040202030202" pitchFamily="66" charset="0"/>
              </a:rPr>
              <a:t>u bateau</a:t>
            </a:r>
          </a:p>
          <a:p>
            <a:pPr algn="l"/>
            <a:r>
              <a:rPr lang="fr-CA" sz="2000" dirty="0" smtClean="0">
                <a:latin typeface="Kristen ITC" panose="03050502040202030202" pitchFamily="66" charset="0"/>
              </a:rPr>
              <a:t>Pays : France (</a:t>
            </a:r>
            <a:r>
              <a:rPr lang="fr-CA" dirty="0" smtClean="0">
                <a:latin typeface="Kristen ITC" panose="03050502040202030202" pitchFamily="66" charset="0"/>
              </a:rPr>
              <a:t>Ils voulaient tester des armes nucléaires et Greenpeace voulait s'y interposer)  </a:t>
            </a:r>
          </a:p>
          <a:p>
            <a:pPr algn="l"/>
            <a:r>
              <a:rPr lang="fr-CA" sz="2000" dirty="0" smtClean="0">
                <a:latin typeface="Kristen ITC" panose="03050502040202030202" pitchFamily="66" charset="0"/>
              </a:rPr>
              <a:t>Premier ministre 1 : </a:t>
            </a:r>
            <a:r>
              <a:rPr lang="fr-CA" sz="2000" dirty="0" err="1" smtClean="0">
                <a:latin typeface="Kristen ITC" panose="03050502040202030202" pitchFamily="66" charset="0"/>
              </a:rPr>
              <a:t>Francois</a:t>
            </a:r>
            <a:r>
              <a:rPr lang="fr-CA" sz="2000" dirty="0" smtClean="0">
                <a:latin typeface="Kristen ITC" panose="03050502040202030202" pitchFamily="66" charset="0"/>
              </a:rPr>
              <a:t> </a:t>
            </a:r>
            <a:r>
              <a:rPr lang="fr-CA" sz="2000" dirty="0" err="1" smtClean="0">
                <a:latin typeface="Kristen ITC" panose="03050502040202030202" pitchFamily="66" charset="0"/>
              </a:rPr>
              <a:t>Mitterant</a:t>
            </a:r>
            <a:endParaRPr lang="fr-CA" sz="2000" dirty="0" smtClean="0">
              <a:latin typeface="Kristen ITC" panose="03050502040202030202" pitchFamily="66" charset="0"/>
            </a:endParaRPr>
          </a:p>
          <a:p>
            <a:pPr algn="l"/>
            <a:r>
              <a:rPr lang="fr-CA" sz="2000" dirty="0" smtClean="0">
                <a:latin typeface="Kristen ITC" panose="03050502040202030202" pitchFamily="66" charset="0"/>
              </a:rPr>
              <a:t>Premier ministre 2 : Laurent Fabius</a:t>
            </a:r>
          </a:p>
          <a:p>
            <a:pPr algn="l"/>
            <a:endParaRPr lang="fr-CA" sz="2000" dirty="0" smtClean="0">
              <a:latin typeface="Kristen ITC" panose="03050502040202030202" pitchFamily="66" charset="0"/>
            </a:endParaRPr>
          </a:p>
          <a:p>
            <a:pPr algn="l"/>
            <a:r>
              <a:rPr lang="fr-CA" sz="2000" dirty="0" smtClean="0">
                <a:latin typeface="Kristen ITC" panose="03050502040202030202" pitchFamily="66" charset="0"/>
              </a:rPr>
              <a:t>Enquête : Démission de Charles Hernu  </a:t>
            </a:r>
          </a:p>
          <a:p>
            <a:pPr algn="l"/>
            <a:r>
              <a:rPr lang="fr-CA" sz="2000" dirty="0" smtClean="0">
                <a:latin typeface="Kristen ITC" panose="03050502040202030202" pitchFamily="66" charset="0"/>
              </a:rPr>
              <a:t>Les services secrets </a:t>
            </a:r>
            <a:r>
              <a:rPr lang="fr-CA" sz="2000" smtClean="0">
                <a:latin typeface="Kristen ITC" panose="03050502040202030202" pitchFamily="66" charset="0"/>
              </a:rPr>
              <a:t>voulaient saborder le navire. </a:t>
            </a:r>
            <a:endParaRPr lang="fr-CA" sz="2000" dirty="0">
              <a:latin typeface="Kristen ITC" panose="03050502040202030202" pitchFamily="66" charset="0"/>
            </a:endParaRPr>
          </a:p>
        </p:txBody>
      </p:sp>
      <p:pic>
        <p:nvPicPr>
          <p:cNvPr id="1028" name="Picture 4" descr="The bombing of the Rainbow Warrior - Greenpeace New Zeala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149" y="325700"/>
            <a:ext cx="2359155" cy="159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membering the Rainbow Warrior and Fernando Pereira | Gold F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497" y="1327212"/>
            <a:ext cx="2211107" cy="185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rançois Mitterrand - La biographie de François Mitterrand avec Gala.f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737" y="4504910"/>
            <a:ext cx="1777634" cy="123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aurent Fabius — Wikipé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68" y="5151172"/>
            <a:ext cx="731009" cy="948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RANCE Huge Giant 3 ' x 5 ' High Quality French Flag - Drapeau Français |  eBa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2309" y="3034596"/>
            <a:ext cx="2038985" cy="135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4305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52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Kristen ITC</vt:lpstr>
      <vt:lpstr>Thème Office</vt:lpstr>
      <vt:lpstr>Projet A (Rambow Warrior)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A (Rambow Warrior)</dc:title>
  <dc:creator>CSBE</dc:creator>
  <cp:lastModifiedBy>CSBE</cp:lastModifiedBy>
  <cp:revision>2</cp:revision>
  <dcterms:created xsi:type="dcterms:W3CDTF">2020-11-10T19:06:22Z</dcterms:created>
  <dcterms:modified xsi:type="dcterms:W3CDTF">2020-11-10T19:13:20Z</dcterms:modified>
</cp:coreProperties>
</file>