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DF64F-3D1D-40DF-AAB6-5EB7A644D989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1830E9-C989-4684-B70F-BA3FA3BEBCFF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fr-CA" sz="4000" b="1" dirty="0" smtClean="0">
                <a:solidFill>
                  <a:schemeClr val="tx1"/>
                </a:solidFill>
              </a:rPr>
              <a:t>Voie Lactée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Sciences</a:t>
            </a:r>
            <a:endParaRPr lang="fr-CA" dirty="0">
              <a:solidFill>
                <a:schemeClr val="tx1"/>
              </a:solidFill>
            </a:endParaRPr>
          </a:p>
          <a:p>
            <a:r>
              <a:rPr lang="fr-CA" sz="2800" dirty="0" smtClean="0">
                <a:solidFill>
                  <a:schemeClr val="tx1"/>
                </a:solidFill>
              </a:rPr>
              <a:t>Présenté à : Daniel Blais</a:t>
            </a:r>
          </a:p>
          <a:p>
            <a:endParaRPr lang="fr-CA" sz="2800" dirty="0" smtClean="0">
              <a:solidFill>
                <a:schemeClr val="tx1"/>
              </a:solidFill>
            </a:endParaRPr>
          </a:p>
          <a:p>
            <a:r>
              <a:rPr lang="fr-CA" sz="2800" dirty="0" smtClean="0">
                <a:solidFill>
                  <a:schemeClr val="tx1"/>
                </a:solidFill>
              </a:rPr>
              <a:t>Par : Anthony Cloutier</a:t>
            </a:r>
          </a:p>
          <a:p>
            <a:endParaRPr lang="fr-CA" sz="2800" dirty="0">
              <a:solidFill>
                <a:schemeClr val="tx1"/>
              </a:solidFill>
            </a:endParaRPr>
          </a:p>
          <a:p>
            <a:r>
              <a:rPr lang="fr-CA" sz="2800" dirty="0" smtClean="0">
                <a:solidFill>
                  <a:schemeClr val="tx1"/>
                </a:solidFill>
              </a:rPr>
              <a:t>École secondaire Veilleux (ESV)</a:t>
            </a:r>
          </a:p>
          <a:p>
            <a:endParaRPr lang="fr-CA" sz="2800" dirty="0" smtClean="0">
              <a:solidFill>
                <a:schemeClr val="tx1"/>
              </a:solidFill>
            </a:endParaRPr>
          </a:p>
          <a:p>
            <a:r>
              <a:rPr lang="fr-CA" sz="2800" dirty="0" smtClean="0">
                <a:solidFill>
                  <a:schemeClr val="tx1"/>
                </a:solidFill>
              </a:rPr>
              <a:t>MSI</a:t>
            </a:r>
            <a:endParaRPr lang="fr-CA" sz="2800" dirty="0">
              <a:solidFill>
                <a:schemeClr val="tx1"/>
              </a:solidFill>
            </a:endParaRPr>
          </a:p>
          <a:p>
            <a:endParaRPr lang="fr-CA" sz="2800" dirty="0">
              <a:solidFill>
                <a:schemeClr val="tx1"/>
              </a:solidFill>
            </a:endParaRPr>
          </a:p>
          <a:p>
            <a:endParaRPr lang="fr-CA" sz="2800" dirty="0" smtClean="0">
              <a:solidFill>
                <a:schemeClr val="tx1"/>
              </a:solidFill>
            </a:endParaRPr>
          </a:p>
          <a:p>
            <a:endParaRPr lang="fr-CA" sz="2800" dirty="0">
              <a:solidFill>
                <a:schemeClr val="tx1"/>
              </a:solidFill>
            </a:endParaRPr>
          </a:p>
          <a:p>
            <a:r>
              <a:rPr lang="fr-CA" sz="2800" dirty="0" smtClean="0">
                <a:solidFill>
                  <a:schemeClr val="tx1"/>
                </a:solidFill>
              </a:rPr>
              <a:t>18-02-2020</a:t>
            </a:r>
            <a:endParaRPr lang="fr-CA" sz="2800" dirty="0">
              <a:solidFill>
                <a:schemeClr val="tx1"/>
              </a:solidFill>
            </a:endParaRPr>
          </a:p>
        </p:txBody>
      </p:sp>
      <p:pic>
        <p:nvPicPr>
          <p:cNvPr id="4" name="Image 3" descr="Voie_Lact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707904" cy="2088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 Lunes</a:t>
            </a:r>
            <a:endParaRPr lang="fr-CA" dirty="0"/>
          </a:p>
        </p:txBody>
      </p:sp>
      <p:pic>
        <p:nvPicPr>
          <p:cNvPr id="5" name="Espace réservé du contenu 4" descr="Ganym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3255549" cy="3196357"/>
          </a:xfrm>
        </p:spPr>
      </p:pic>
      <p:pic>
        <p:nvPicPr>
          <p:cNvPr id="6" name="Image 5" descr="Calli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120383" cy="2952328"/>
          </a:xfrm>
          <a:prstGeom prst="rect">
            <a:avLst/>
          </a:prstGeom>
        </p:spPr>
      </p:pic>
      <p:pic>
        <p:nvPicPr>
          <p:cNvPr id="7" name="Image 6" descr="l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437112"/>
            <a:ext cx="2592288" cy="22860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fr-CA" dirty="0" smtClean="0"/>
              <a:t>constellations</a:t>
            </a:r>
            <a:endParaRPr lang="fr-CA" dirty="0"/>
          </a:p>
        </p:txBody>
      </p:sp>
      <p:pic>
        <p:nvPicPr>
          <p:cNvPr id="5" name="Image 4" descr="cassiop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620688"/>
            <a:ext cx="2298075" cy="3168352"/>
          </a:xfrm>
          <a:prstGeom prst="rect">
            <a:avLst/>
          </a:prstGeom>
        </p:spPr>
      </p:pic>
      <p:pic>
        <p:nvPicPr>
          <p:cNvPr id="6" name="Image 5" descr="Dr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724128" y="1268760"/>
            <a:ext cx="3118083" cy="3240360"/>
          </a:xfrm>
          <a:prstGeom prst="rect">
            <a:avLst/>
          </a:prstGeom>
        </p:spPr>
      </p:pic>
      <p:pic>
        <p:nvPicPr>
          <p:cNvPr id="7" name="Image 6" descr="Grande_Ou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752"/>
            <a:ext cx="2690643" cy="3024311"/>
          </a:xfrm>
          <a:prstGeom prst="rect">
            <a:avLst/>
          </a:prstGeom>
        </p:spPr>
      </p:pic>
      <p:pic>
        <p:nvPicPr>
          <p:cNvPr id="9" name="Image 8" descr="Petite_Ou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293096"/>
            <a:ext cx="3034180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Constellations zodiaque</a:t>
            </a:r>
            <a:endParaRPr lang="fr-CA" dirty="0"/>
          </a:p>
        </p:txBody>
      </p:sp>
      <p:pic>
        <p:nvPicPr>
          <p:cNvPr id="4" name="Image 3" descr="poi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5013176"/>
            <a:ext cx="3419872" cy="1838718"/>
          </a:xfrm>
          <a:prstGeom prst="rect">
            <a:avLst/>
          </a:prstGeom>
        </p:spPr>
      </p:pic>
      <p:pic>
        <p:nvPicPr>
          <p:cNvPr id="5" name="Image 4" descr="l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833032" cy="2492896"/>
          </a:xfrm>
          <a:prstGeom prst="rect">
            <a:avLst/>
          </a:prstGeom>
        </p:spPr>
      </p:pic>
      <p:pic>
        <p:nvPicPr>
          <p:cNvPr id="6" name="Espace réservé du contenu 5" descr="béli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6119664" y="1340768"/>
            <a:ext cx="3024336" cy="3841437"/>
          </a:xfrm>
          <a:prstGeom prst="rect">
            <a:avLst/>
          </a:prstGeom>
        </p:spPr>
      </p:pic>
      <p:pic>
        <p:nvPicPr>
          <p:cNvPr id="7" name="Image 6" descr="taure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268760"/>
            <a:ext cx="313768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Station spatiale</a:t>
            </a:r>
            <a:endParaRPr lang="fr-CA" dirty="0"/>
          </a:p>
        </p:txBody>
      </p:sp>
      <p:pic>
        <p:nvPicPr>
          <p:cNvPr id="4" name="Espace réservé du contenu 3" descr="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3397382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251520" y="17008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Station </a:t>
            </a:r>
            <a:r>
              <a:rPr lang="fr-CA" smtClean="0"/>
              <a:t>spatiale internationale (ISS)</a:t>
            </a:r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Mercure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876256" y="21328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On ne la voit pas très bien ! Elle est noire</a:t>
            </a:r>
            <a:endParaRPr lang="fr-CA" dirty="0"/>
          </a:p>
        </p:txBody>
      </p:sp>
      <p:pic>
        <p:nvPicPr>
          <p:cNvPr id="4098" name="Picture 2" descr="Résultat de recherche d'images pour &quot;mercu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6804248" cy="449934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Vénus</a:t>
            </a:r>
            <a:endParaRPr lang="fr-CA" dirty="0"/>
          </a:p>
        </p:txBody>
      </p:sp>
      <p:pic>
        <p:nvPicPr>
          <p:cNvPr id="4" name="Espace réservé du contenu 3" descr="Ve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5856902" cy="5208835"/>
          </a:xfrm>
        </p:spPr>
      </p:pic>
      <p:sp>
        <p:nvSpPr>
          <p:cNvPr id="6" name="ZoneTexte 5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Terre</a:t>
            </a:r>
            <a:endParaRPr lang="fr-CA" dirty="0"/>
          </a:p>
        </p:txBody>
      </p:sp>
      <p:pic>
        <p:nvPicPr>
          <p:cNvPr id="4" name="Espace réservé du contenu 3" descr="te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3213" y="1600200"/>
            <a:ext cx="5237573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Mars</a:t>
            </a:r>
            <a:endParaRPr lang="fr-CA" dirty="0"/>
          </a:p>
        </p:txBody>
      </p:sp>
      <p:pic>
        <p:nvPicPr>
          <p:cNvPr id="10" name="Espace réservé du contenu 9" descr="mar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4708525" cy="4708525"/>
          </a:xfrm>
        </p:spPr>
      </p:pic>
      <p:sp>
        <p:nvSpPr>
          <p:cNvPr id="11" name="ZoneTexte 10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Jupiter</a:t>
            </a:r>
            <a:endParaRPr lang="fr-CA" dirty="0"/>
          </a:p>
        </p:txBody>
      </p:sp>
      <p:pic>
        <p:nvPicPr>
          <p:cNvPr id="4" name="Espace réservé du contenu 3" descr="jup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201726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Saturne</a:t>
            </a:r>
            <a:endParaRPr lang="fr-CA" dirty="0"/>
          </a:p>
        </p:txBody>
      </p:sp>
      <p:pic>
        <p:nvPicPr>
          <p:cNvPr id="4" name="Espace réservé du contenu 3" descr="satur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8716"/>
            <a:ext cx="8229600" cy="4311492"/>
          </a:xfr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Uranus</a:t>
            </a:r>
            <a:endParaRPr lang="fr-CA" dirty="0"/>
          </a:p>
        </p:txBody>
      </p:sp>
      <p:pic>
        <p:nvPicPr>
          <p:cNvPr id="4" name="Espace réservé du contenu 3" descr="ur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0348" y="1600200"/>
            <a:ext cx="5343304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Neptune</a:t>
            </a:r>
            <a:endParaRPr lang="fr-CA" dirty="0"/>
          </a:p>
        </p:txBody>
      </p:sp>
      <p:pic>
        <p:nvPicPr>
          <p:cNvPr id="4" name="Espace réservé du contenu 3" descr="nept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641" y="1600200"/>
            <a:ext cx="4858717" cy="4708525"/>
          </a:xfr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Planète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60</Words>
  <Application>Microsoft Office PowerPoint</Application>
  <PresentationFormat>Affichage à l'écran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Apex</vt:lpstr>
      <vt:lpstr>Diapositive 1</vt:lpstr>
      <vt:lpstr>Mercure</vt:lpstr>
      <vt:lpstr>Vénus</vt:lpstr>
      <vt:lpstr>Terre</vt:lpstr>
      <vt:lpstr>Mars</vt:lpstr>
      <vt:lpstr>Jupiter</vt:lpstr>
      <vt:lpstr>Saturne</vt:lpstr>
      <vt:lpstr>Uranus</vt:lpstr>
      <vt:lpstr>Neptune</vt:lpstr>
      <vt:lpstr>3 Lunes</vt:lpstr>
      <vt:lpstr>constellations</vt:lpstr>
      <vt:lpstr>Constellations zodiaque</vt:lpstr>
      <vt:lpstr>Station spatiale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6</cp:revision>
  <dcterms:created xsi:type="dcterms:W3CDTF">2020-02-18T15:13:09Z</dcterms:created>
  <dcterms:modified xsi:type="dcterms:W3CDTF">2020-02-18T15:47:53Z</dcterms:modified>
</cp:coreProperties>
</file>