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701489D-13EF-46A5-99EE-C4808E037DE9}" type="datetimeFigureOut">
              <a:rPr lang="fr-CA" smtClean="0"/>
              <a:pPr/>
              <a:t>2020-02-04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52E4A76-4775-409D-83D2-CF38DAAE47D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washingtonpost.com/local/obituaries/alexei-leonov-soviet-cosmonaut-and-first-person-to-walk-in-space-dies-at-85/2019/10/12/2e9dc732-ec58-11e9-9306-47cb0324fd44_stor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fr-CA" dirty="0" smtClean="0">
                <a:solidFill>
                  <a:schemeClr val="tx1"/>
                </a:solidFill>
              </a:rPr>
              <a:t>Leonov</a:t>
            </a:r>
          </a:p>
          <a:p>
            <a:endParaRPr lang="fr-CA" dirty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Sciences</a:t>
            </a:r>
          </a:p>
          <a:p>
            <a:endParaRPr lang="fr-CA" sz="2400" dirty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Présenté à </a:t>
            </a:r>
          </a:p>
          <a:p>
            <a:r>
              <a:rPr lang="fr-CA" sz="3100" dirty="0" smtClean="0">
                <a:solidFill>
                  <a:schemeClr val="tx1"/>
                </a:solidFill>
              </a:rPr>
              <a:t>Daniel Blais</a:t>
            </a:r>
          </a:p>
          <a:p>
            <a:endParaRPr lang="fr-CA" sz="3100" dirty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Par</a:t>
            </a:r>
          </a:p>
          <a:p>
            <a:r>
              <a:rPr lang="fr-CA" sz="2400" dirty="0" smtClean="0">
                <a:solidFill>
                  <a:schemeClr val="tx1"/>
                </a:solidFill>
              </a:rPr>
              <a:t>Anthony </a:t>
            </a:r>
            <a:r>
              <a:rPr lang="fr-CA" sz="2400" dirty="0" smtClean="0">
                <a:solidFill>
                  <a:schemeClr val="tx1"/>
                </a:solidFill>
              </a:rPr>
              <a:t>Cloutier</a:t>
            </a:r>
          </a:p>
          <a:p>
            <a:r>
              <a:rPr lang="fr-CA" sz="2400" dirty="0" smtClean="0"/>
              <a:t>Groupe : 02</a:t>
            </a:r>
            <a:endParaRPr lang="fr-CA" sz="2400" dirty="0" smtClean="0">
              <a:solidFill>
                <a:schemeClr val="tx1"/>
              </a:solidFill>
            </a:endParaRPr>
          </a:p>
          <a:p>
            <a:endParaRPr lang="fr-CA" sz="2400" dirty="0">
              <a:solidFill>
                <a:schemeClr val="tx1"/>
              </a:solidFill>
            </a:endParaRPr>
          </a:p>
          <a:p>
            <a:endParaRPr lang="fr-CA" sz="2400" dirty="0" smtClean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ESV (École secondaire Veilleux)</a:t>
            </a:r>
          </a:p>
          <a:p>
            <a:r>
              <a:rPr lang="fr-CA" sz="2400" dirty="0" smtClean="0">
                <a:solidFill>
                  <a:schemeClr val="tx1"/>
                </a:solidFill>
              </a:rPr>
              <a:t>04-02-20</a:t>
            </a:r>
            <a:endParaRPr lang="fr-CA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ultats de recherche d'images pour « image Leonov »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6887" y="0"/>
            <a:ext cx="9160887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latin typeface="Jokerman" pitchFamily="82" charset="0"/>
              </a:rPr>
              <a:t>Alexeï Leonov</a:t>
            </a:r>
            <a:endParaRPr lang="fr-CA" dirty="0">
              <a:latin typeface="Jokerm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Qui 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Il a participé à mission Apollo-Soyouz qui est le premier vol spatial conjoint entre les États-Unis et l’Union Soviétique</a:t>
            </a:r>
            <a:r>
              <a:rPr lang="fr-CA" dirty="0" smtClean="0"/>
              <a:t>.</a:t>
            </a:r>
          </a:p>
          <a:p>
            <a:r>
              <a:rPr lang="fr-CA" dirty="0" smtClean="0"/>
              <a:t>1</a:t>
            </a:r>
            <a:r>
              <a:rPr lang="fr-CA" baseline="30000" dirty="0" smtClean="0"/>
              <a:t>ère</a:t>
            </a:r>
            <a:r>
              <a:rPr lang="fr-CA" dirty="0" smtClean="0"/>
              <a:t> sortie extravéhiculaire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Ã©sultat de recherche d'images pour &quot;drapeau russie&quot;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Où 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r>
              <a:rPr lang="fr-CA" sz="2400" dirty="0" smtClean="0">
                <a:solidFill>
                  <a:schemeClr val="bg1"/>
                </a:solidFill>
              </a:rPr>
              <a:t>Le </a:t>
            </a:r>
            <a:r>
              <a:rPr lang="fr-CA" sz="2400" dirty="0" err="1" smtClean="0">
                <a:solidFill>
                  <a:schemeClr val="bg1"/>
                </a:solidFill>
              </a:rPr>
              <a:t>Cosmodrone</a:t>
            </a:r>
            <a:r>
              <a:rPr lang="fr-CA" sz="2400" dirty="0" smtClean="0">
                <a:solidFill>
                  <a:schemeClr val="bg1"/>
                </a:solidFill>
              </a:rPr>
              <a:t> de Baïkonour (en Russie, mais Union Soviétique lors du lancement) pour le lancement Soyouz 19</a:t>
            </a:r>
            <a:endParaRPr lang="fr-CA" sz="2400" dirty="0">
              <a:solidFill>
                <a:schemeClr val="bg1"/>
              </a:solidFill>
            </a:endParaRPr>
          </a:p>
        </p:txBody>
      </p:sp>
      <p:pic>
        <p:nvPicPr>
          <p:cNvPr id="1032" name="Picture 8" descr="RÃ©sultat de recherche d'images pour &quot;drapeau union soviÃ©tique&quot;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1505" y="2576349"/>
            <a:ext cx="3816424" cy="190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èche gauche 6"/>
          <p:cNvSpPr/>
          <p:nvPr/>
        </p:nvSpPr>
        <p:spPr>
          <a:xfrm rot="19896470">
            <a:off x="4072155" y="2583335"/>
            <a:ext cx="1512168" cy="1005979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Union Soviétique</a:t>
            </a:r>
            <a:endParaRPr lang="fr-CA" dirty="0"/>
          </a:p>
        </p:txBody>
      </p:sp>
      <p:sp>
        <p:nvSpPr>
          <p:cNvPr id="8" name="ZoneTexte 7"/>
          <p:cNvSpPr txBox="1"/>
          <p:nvPr/>
        </p:nvSpPr>
        <p:spPr>
          <a:xfrm>
            <a:off x="6373879" y="4797152"/>
            <a:ext cx="245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Mais au États-Unis pour le lancement ASTP</a:t>
            </a:r>
            <a:endParaRPr lang="fr-CA" dirty="0"/>
          </a:p>
        </p:txBody>
      </p:sp>
      <p:sp>
        <p:nvSpPr>
          <p:cNvPr id="9" name="Flèche gauche 8"/>
          <p:cNvSpPr/>
          <p:nvPr/>
        </p:nvSpPr>
        <p:spPr>
          <a:xfrm>
            <a:off x="4921143" y="4823792"/>
            <a:ext cx="1224136" cy="708252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USA</a:t>
            </a:r>
            <a:endParaRPr lang="fr-CA" dirty="0"/>
          </a:p>
        </p:txBody>
      </p:sp>
      <p:pic>
        <p:nvPicPr>
          <p:cNvPr id="1034" name="Picture 10" descr="RÃ©sultat de recherche d'images pour &quot;drapeau USA&quot;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4729" y="4686652"/>
            <a:ext cx="3030719" cy="205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47175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Quand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Sortie dans l’espace : 1965</a:t>
            </a:r>
          </a:p>
          <a:p>
            <a:r>
              <a:rPr lang="fr-CA" dirty="0" smtClean="0"/>
              <a:t>Lancement </a:t>
            </a:r>
            <a:r>
              <a:rPr lang="fr-CA" dirty="0" smtClean="0"/>
              <a:t>ASTP </a:t>
            </a:r>
            <a:r>
              <a:rPr lang="fr-CA" dirty="0" smtClean="0">
                <a:sym typeface="Wingdings" pitchFamily="2" charset="2"/>
              </a:rPr>
              <a:t></a:t>
            </a:r>
            <a:r>
              <a:rPr lang="fr-CA" dirty="0" smtClean="0"/>
              <a:t> </a:t>
            </a:r>
            <a:r>
              <a:rPr lang="fr-CA" dirty="0"/>
              <a:t>15  juillet </a:t>
            </a:r>
            <a:r>
              <a:rPr lang="fr-CA" dirty="0" smtClean="0"/>
              <a:t>1975</a:t>
            </a:r>
          </a:p>
          <a:p>
            <a:r>
              <a:rPr lang="fr-CA" dirty="0" smtClean="0"/>
              <a:t>Atterrissage ASTP </a:t>
            </a:r>
            <a:r>
              <a:rPr lang="fr-CA" dirty="0" smtClean="0">
                <a:sym typeface="Wingdings" pitchFamily="2" charset="2"/>
              </a:rPr>
              <a:t></a:t>
            </a:r>
            <a:r>
              <a:rPr lang="fr-CA" dirty="0" smtClean="0"/>
              <a:t> </a:t>
            </a:r>
            <a:r>
              <a:rPr lang="fr-CA" dirty="0" smtClean="0"/>
              <a:t>24 juillet 1975</a:t>
            </a:r>
          </a:p>
          <a:p>
            <a:r>
              <a:rPr lang="fr-CA" dirty="0" smtClean="0"/>
              <a:t>Lancement Soyouz 19 </a:t>
            </a:r>
            <a:r>
              <a:rPr lang="fr-CA" dirty="0" smtClean="0">
                <a:sym typeface="Wingdings" pitchFamily="2" charset="2"/>
              </a:rPr>
              <a:t></a:t>
            </a:r>
            <a:r>
              <a:rPr lang="fr-CA" dirty="0" smtClean="0"/>
              <a:t> </a:t>
            </a:r>
            <a:r>
              <a:rPr lang="fr-CA" dirty="0" smtClean="0"/>
              <a:t>15 juillet 1975</a:t>
            </a:r>
          </a:p>
          <a:p>
            <a:r>
              <a:rPr lang="fr-CA" smtClean="0"/>
              <a:t>Atterrissage Soyouz </a:t>
            </a:r>
            <a:r>
              <a:rPr lang="fr-CA" dirty="0" smtClean="0"/>
              <a:t>19 </a:t>
            </a:r>
            <a:r>
              <a:rPr lang="fr-CA" dirty="0" smtClean="0">
                <a:sym typeface="Wingdings" pitchFamily="2" charset="2"/>
              </a:rPr>
              <a:t></a:t>
            </a:r>
            <a:r>
              <a:rPr lang="fr-CA" dirty="0" smtClean="0"/>
              <a:t> </a:t>
            </a:r>
            <a:r>
              <a:rPr lang="fr-CA" dirty="0" smtClean="0"/>
              <a:t>21 juillet 1975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xmlns="" val="2395974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Info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Date de naissance : 30 mai 1934</a:t>
            </a:r>
          </a:p>
          <a:p>
            <a:r>
              <a:rPr lang="fr-CA" b="1" dirty="0" smtClean="0"/>
              <a:t>Formation d'origine : Pilote  de chasse </a:t>
            </a:r>
          </a:p>
          <a:p>
            <a:r>
              <a:rPr lang="fr-CA" dirty="0" smtClean="0"/>
              <a:t>Durée cumulée des missions : 7 jours 33 heures 8 secondes</a:t>
            </a:r>
          </a:p>
          <a:p>
            <a:r>
              <a:rPr lang="fr-CA" dirty="0" smtClean="0"/>
              <a:t>Missions </a:t>
            </a:r>
            <a:r>
              <a:rPr lang="fr-CA" dirty="0" smtClean="0"/>
              <a:t>: </a:t>
            </a:r>
            <a:r>
              <a:rPr lang="fr-CA" dirty="0" smtClean="0"/>
              <a:t>Voskhod 2, ASTP et Apollo-Soyouz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xmlns="" val="604292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</TotalTime>
  <Words>143</Words>
  <Application>Microsoft Office PowerPoint</Application>
  <PresentationFormat>Affichage à l'écran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Apex</vt:lpstr>
      <vt:lpstr>Diapositive 1</vt:lpstr>
      <vt:lpstr>Alexeï Leonov</vt:lpstr>
      <vt:lpstr>Qui ?</vt:lpstr>
      <vt:lpstr>Où ?</vt:lpstr>
      <vt:lpstr>Quand</vt:lpstr>
      <vt:lpstr>Info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17</cp:revision>
  <dcterms:created xsi:type="dcterms:W3CDTF">2020-01-30T16:03:02Z</dcterms:created>
  <dcterms:modified xsi:type="dcterms:W3CDTF">2020-02-04T17:18:19Z</dcterms:modified>
</cp:coreProperties>
</file>