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7F99F7-719D-44EB-B616-6D872591CDBA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75EF34-BC00-46B9-93B0-0EE1779B42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fr-CA" sz="2800" dirty="0" smtClean="0">
                <a:solidFill>
                  <a:schemeClr val="tx1"/>
                </a:solidFill>
              </a:rPr>
              <a:t>La caméra, la boîte noire, la lumière</a:t>
            </a:r>
          </a:p>
          <a:p>
            <a:endParaRPr lang="fr-CA" sz="2800" dirty="0" smtClean="0">
              <a:solidFill>
                <a:schemeClr val="tx1"/>
              </a:solidFill>
            </a:endParaRPr>
          </a:p>
          <a:p>
            <a:r>
              <a:rPr lang="fr-CA" sz="2800" dirty="0" smtClean="0">
                <a:solidFill>
                  <a:schemeClr val="tx1"/>
                </a:solidFill>
              </a:rPr>
              <a:t>Science</a:t>
            </a:r>
            <a:endParaRPr lang="fr-CA" sz="2800" dirty="0">
              <a:solidFill>
                <a:schemeClr val="tx1"/>
              </a:solidFill>
            </a:endParaRPr>
          </a:p>
          <a:p>
            <a:endParaRPr lang="fr-CA" dirty="0" smtClean="0">
              <a:solidFill>
                <a:schemeClr val="tx1"/>
              </a:solidFill>
            </a:endParaRPr>
          </a:p>
          <a:p>
            <a:r>
              <a:rPr lang="fr-CA" dirty="0" smtClean="0">
                <a:solidFill>
                  <a:schemeClr val="tx1"/>
                </a:solidFill>
              </a:rPr>
              <a:t>Présenté à Daniel Blais</a:t>
            </a:r>
          </a:p>
          <a:p>
            <a:r>
              <a:rPr lang="fr-CA" dirty="0" smtClean="0">
                <a:solidFill>
                  <a:schemeClr val="tx1"/>
                </a:solidFill>
              </a:rPr>
              <a:t>Fait par : Anthony Cloutier, Vincent Cliche et </a:t>
            </a:r>
            <a:r>
              <a:rPr lang="fr-CA" dirty="0" smtClean="0">
                <a:solidFill>
                  <a:schemeClr val="tx1"/>
                </a:solidFill>
              </a:rPr>
              <a:t>Dylan Turcotte</a:t>
            </a:r>
            <a:endParaRPr lang="fr-CA" dirty="0" smtClean="0">
              <a:solidFill>
                <a:schemeClr val="tx1"/>
              </a:solidFill>
            </a:endParaRPr>
          </a:p>
          <a:p>
            <a:endParaRPr lang="fr-CA" sz="2800" dirty="0">
              <a:solidFill>
                <a:schemeClr val="tx1"/>
              </a:solidFill>
            </a:endParaRPr>
          </a:p>
          <a:p>
            <a:r>
              <a:rPr lang="fr-CA" sz="2800" dirty="0" smtClean="0">
                <a:solidFill>
                  <a:schemeClr val="tx1"/>
                </a:solidFill>
              </a:rPr>
              <a:t>MSI 1 </a:t>
            </a:r>
          </a:p>
          <a:p>
            <a:r>
              <a:rPr lang="fr-CA" sz="2800" dirty="0" smtClean="0">
                <a:solidFill>
                  <a:schemeClr val="tx1"/>
                </a:solidFill>
              </a:rPr>
              <a:t>ESV (École </a:t>
            </a:r>
            <a:r>
              <a:rPr lang="fr-CA" sz="2800" dirty="0" smtClean="0">
                <a:solidFill>
                  <a:schemeClr val="tx1"/>
                </a:solidFill>
              </a:rPr>
              <a:t>Secondaire </a:t>
            </a:r>
            <a:r>
              <a:rPr lang="fr-CA" sz="2800" dirty="0" smtClean="0">
                <a:solidFill>
                  <a:schemeClr val="tx1"/>
                </a:solidFill>
              </a:rPr>
              <a:t>Veilleux)</a:t>
            </a:r>
          </a:p>
          <a:p>
            <a:r>
              <a:rPr lang="fr-CA" sz="2800" dirty="0" smtClean="0">
                <a:solidFill>
                  <a:schemeClr val="tx1"/>
                </a:solidFill>
              </a:rPr>
              <a:t>26-02-2020</a:t>
            </a:r>
            <a:endParaRPr lang="fr-C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But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Analyser la caméra, la boîte noire, camera obscura</a:t>
            </a:r>
            <a:endParaRPr lang="fr-CA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Hypothèse :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Je suppose que dans la boîte noire, la lumière voyage ________</a:t>
            </a: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Matériel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CA" dirty="0" smtClean="0"/>
              <a:t> - </a:t>
            </a:r>
            <a:r>
              <a:rPr lang="fr-CA" u="sng" dirty="0" smtClean="0"/>
              <a:t>La boîte noire</a:t>
            </a:r>
            <a:endParaRPr lang="fr-CA" dirty="0" smtClean="0"/>
          </a:p>
          <a:p>
            <a:pPr>
              <a:buNone/>
            </a:pPr>
            <a:r>
              <a:rPr lang="fr-CA" dirty="0" smtClean="0"/>
              <a:t> - </a:t>
            </a:r>
            <a:r>
              <a:rPr lang="fr-CA" u="sng" dirty="0" smtClean="0"/>
              <a:t>La loupe</a:t>
            </a:r>
            <a:endParaRPr lang="fr-CA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Manipulation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CA" sz="2600" dirty="0" smtClean="0"/>
              <a:t>1) Prendre une photo de la classe à travers la boîte noire.</a:t>
            </a:r>
          </a:p>
          <a:p>
            <a:pPr>
              <a:buNone/>
            </a:pPr>
            <a:r>
              <a:rPr lang="fr-CA" sz="2800" dirty="0" smtClean="0"/>
              <a:t>2) Placer une loupe à une extrémité de la boîte noire .</a:t>
            </a:r>
          </a:p>
          <a:p>
            <a:pPr>
              <a:buNone/>
            </a:pPr>
            <a:r>
              <a:rPr lang="fr-CA" sz="2400" dirty="0" smtClean="0"/>
              <a:t>3) Ajuster la mise au point en avançant ou en reculant la boîte noire.</a:t>
            </a:r>
          </a:p>
          <a:p>
            <a:pPr>
              <a:buNone/>
            </a:pPr>
            <a:r>
              <a:rPr lang="fr-CA" sz="2400" dirty="0" smtClean="0"/>
              <a:t>4) Reprendre une photo</a:t>
            </a:r>
            <a:endParaRPr lang="fr-CA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Schéma :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763688" y="2420888"/>
            <a:ext cx="2808312" cy="2664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5" name="Rectangle 4"/>
          <p:cNvSpPr/>
          <p:nvPr/>
        </p:nvSpPr>
        <p:spPr>
          <a:xfrm>
            <a:off x="5580112" y="2636912"/>
            <a:ext cx="2304256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5940152" y="2996952"/>
            <a:ext cx="1512168" cy="1440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6516216" y="4365104"/>
            <a:ext cx="360040" cy="9361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ZoneTexte 8"/>
          <p:cNvSpPr txBox="1"/>
          <p:nvPr/>
        </p:nvSpPr>
        <p:spPr>
          <a:xfrm>
            <a:off x="2123728" y="5373216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 smtClean="0"/>
              <a:t>Boîte  noire</a:t>
            </a:r>
            <a:endParaRPr lang="fr-CA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5436096" y="5373216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 smtClean="0"/>
              <a:t>Loupe</a:t>
            </a:r>
            <a:endParaRPr lang="fr-CA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Avec Loupe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CA" smtClean="0"/>
              <a:t>Sans loupe</a:t>
            </a:r>
            <a:endParaRPr lang="fr-CA" dirty="0"/>
          </a:p>
        </p:txBody>
      </p:sp>
      <p:pic>
        <p:nvPicPr>
          <p:cNvPr id="7" name="Espace réservé du contenu 6" descr="Experience_Loup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3140968"/>
            <a:ext cx="4283968" cy="2538488"/>
          </a:xfrm>
        </p:spPr>
      </p:pic>
      <p:pic>
        <p:nvPicPr>
          <p:cNvPr id="8" name="Espace réservé du contenu 7" descr="Experience_sans_Loupe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996952"/>
            <a:ext cx="4041775" cy="271538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Analyse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1- Si on compare cette expérience avec œil, à quoi correspond la fenêtre ou un écran ?</a:t>
            </a:r>
          </a:p>
          <a:p>
            <a:r>
              <a:rPr lang="fr-CA" sz="2400" dirty="0" smtClean="0"/>
              <a:t>2- Si on compare cette expérience avec œil, à quoi correspond la loupe ?</a:t>
            </a:r>
          </a:p>
          <a:p>
            <a:r>
              <a:rPr lang="fr-CA" sz="2400" dirty="0" smtClean="0"/>
              <a:t>3- Qu’arrive t’il à l’image sur l’écran par rapport à l’objet ?</a:t>
            </a:r>
          </a:p>
          <a:p>
            <a:r>
              <a:rPr lang="fr-CA" sz="2400" dirty="0" smtClean="0"/>
              <a:t>4- Trouve une image d’une caméra.</a:t>
            </a:r>
          </a:p>
          <a:p>
            <a:r>
              <a:rPr lang="fr-CA" sz="2400" dirty="0" smtClean="0"/>
              <a:t>5- Quel nom donne-t-on à ce type d’expérience ?</a:t>
            </a:r>
          </a:p>
          <a:p>
            <a:r>
              <a:rPr lang="fr-CA" sz="2400" dirty="0" smtClean="0"/>
              <a:t>6- Comment se déplace la lumière lorsqu’elle passe dans le vide ?</a:t>
            </a:r>
            <a:endParaRPr lang="fr-CA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Conclusion :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207</Words>
  <Application>Microsoft Office PowerPoint</Application>
  <PresentationFormat>Affichage à l'écran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Apex</vt:lpstr>
      <vt:lpstr>Diapositive 1</vt:lpstr>
      <vt:lpstr>But :</vt:lpstr>
      <vt:lpstr>Hypothèse : </vt:lpstr>
      <vt:lpstr>Matériel :</vt:lpstr>
      <vt:lpstr>Manipulation :</vt:lpstr>
      <vt:lpstr>Schéma :</vt:lpstr>
      <vt:lpstr>Résultat</vt:lpstr>
      <vt:lpstr>Analyse</vt:lpstr>
      <vt:lpstr>Conclusion :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17</cp:revision>
  <dcterms:created xsi:type="dcterms:W3CDTF">2020-02-26T15:12:10Z</dcterms:created>
  <dcterms:modified xsi:type="dcterms:W3CDTF">2020-02-28T19:09:57Z</dcterms:modified>
</cp:coreProperties>
</file>