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4DB"/>
    <a:srgbClr val="2C5D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0F47-658D-45FC-8975-9D673B5768C2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B0A7-81B5-4DD0-81E4-AC15711052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0F47-658D-45FC-8975-9D673B5768C2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B0A7-81B5-4DD0-81E4-AC15711052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0F47-658D-45FC-8975-9D673B5768C2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B0A7-81B5-4DD0-81E4-AC15711052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0F47-658D-45FC-8975-9D673B5768C2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B0A7-81B5-4DD0-81E4-AC15711052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0F47-658D-45FC-8975-9D673B5768C2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B0A7-81B5-4DD0-81E4-AC15711052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0F47-658D-45FC-8975-9D673B5768C2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B0A7-81B5-4DD0-81E4-AC15711052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0F47-658D-45FC-8975-9D673B5768C2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B0A7-81B5-4DD0-81E4-AC15711052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0F47-658D-45FC-8975-9D673B5768C2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B0A7-81B5-4DD0-81E4-AC15711052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0F47-658D-45FC-8975-9D673B5768C2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B0A7-81B5-4DD0-81E4-AC15711052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0F47-658D-45FC-8975-9D673B5768C2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B0A7-81B5-4DD0-81E4-AC15711052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0F47-658D-45FC-8975-9D673B5768C2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B0A7-81B5-4DD0-81E4-AC15711052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C0F47-658D-45FC-8975-9D673B5768C2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CB0A7-81B5-4DD0-81E4-AC1571105234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/>
          <a:lstStyle/>
          <a:p>
            <a:r>
              <a:rPr lang="fr-CA" dirty="0" smtClean="0"/>
              <a:t>Projet J2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5616" y="2204864"/>
            <a:ext cx="7200800" cy="3960440"/>
          </a:xfrm>
        </p:spPr>
        <p:txBody>
          <a:bodyPr/>
          <a:lstStyle/>
          <a:p>
            <a:r>
              <a:rPr lang="fr-CA" dirty="0" smtClean="0">
                <a:solidFill>
                  <a:schemeClr val="tx1"/>
                </a:solidFill>
              </a:rPr>
              <a:t>Fait par Anthony Cloutier</a:t>
            </a:r>
            <a:endParaRPr lang="fr-C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Tableau périodique de </a:t>
            </a:r>
            <a:r>
              <a:rPr lang="fr-CA" dirty="0" err="1" smtClean="0"/>
              <a:t>Mendeleiv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683568" y="1484784"/>
            <a:ext cx="86409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H</a:t>
            </a:r>
          </a:p>
          <a:p>
            <a:pPr algn="ctr"/>
            <a:r>
              <a:rPr lang="fr-CA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683568" y="2852936"/>
            <a:ext cx="792088" cy="7703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Li</a:t>
            </a:r>
          </a:p>
          <a:p>
            <a:pPr algn="ctr"/>
            <a:r>
              <a:rPr lang="fr-CA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" name="Rectangle 5"/>
          <p:cNvSpPr/>
          <p:nvPr/>
        </p:nvSpPr>
        <p:spPr>
          <a:xfrm>
            <a:off x="1475656" y="2852936"/>
            <a:ext cx="792088" cy="7703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Be</a:t>
            </a:r>
          </a:p>
          <a:p>
            <a:pPr algn="ctr"/>
            <a:r>
              <a:rPr lang="fr-CA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" name="Rectangle 6"/>
          <p:cNvSpPr/>
          <p:nvPr/>
        </p:nvSpPr>
        <p:spPr>
          <a:xfrm>
            <a:off x="683568" y="3645024"/>
            <a:ext cx="792088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Na</a:t>
            </a:r>
          </a:p>
          <a:p>
            <a:pPr algn="ctr"/>
            <a:r>
              <a:rPr lang="fr-CA" dirty="0" smtClean="0">
                <a:solidFill>
                  <a:schemeClr val="tx1"/>
                </a:solidFill>
              </a:rPr>
              <a:t>11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75656" y="3645024"/>
            <a:ext cx="792088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Mg</a:t>
            </a:r>
          </a:p>
          <a:p>
            <a:pPr algn="ctr"/>
            <a:r>
              <a:rPr lang="fr-CA" dirty="0" smtClean="0">
                <a:solidFill>
                  <a:schemeClr val="tx1"/>
                </a:solidFill>
              </a:rPr>
              <a:t>12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568" y="4437112"/>
            <a:ext cx="792088" cy="8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K</a:t>
            </a:r>
          </a:p>
          <a:p>
            <a:pPr algn="ctr"/>
            <a:r>
              <a:rPr lang="fr-CA" dirty="0" smtClean="0">
                <a:solidFill>
                  <a:schemeClr val="tx1"/>
                </a:solidFill>
              </a:rPr>
              <a:t>19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75656" y="4437112"/>
            <a:ext cx="792088" cy="8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Ca</a:t>
            </a:r>
          </a:p>
          <a:p>
            <a:pPr algn="ctr"/>
            <a:r>
              <a:rPr lang="fr-CA" dirty="0" smtClean="0">
                <a:solidFill>
                  <a:schemeClr val="tx1"/>
                </a:solidFill>
              </a:rPr>
              <a:t>20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51920" y="2780928"/>
            <a:ext cx="864096" cy="8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C</a:t>
            </a:r>
          </a:p>
          <a:p>
            <a:pPr algn="ctr"/>
            <a:r>
              <a:rPr lang="fr-CA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87824" y="3645024"/>
            <a:ext cx="864096" cy="8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Al</a:t>
            </a:r>
          </a:p>
          <a:p>
            <a:pPr algn="ctr"/>
            <a:r>
              <a:rPr lang="fr-CA" dirty="0" smtClean="0">
                <a:solidFill>
                  <a:schemeClr val="tx1"/>
                </a:solidFill>
              </a:rPr>
              <a:t>13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87824" y="2780928"/>
            <a:ext cx="864096" cy="8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B</a:t>
            </a:r>
          </a:p>
          <a:p>
            <a:pPr algn="ctr"/>
            <a:r>
              <a:rPr lang="fr-CA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51920" y="3645024"/>
            <a:ext cx="864096" cy="8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Si</a:t>
            </a:r>
          </a:p>
          <a:p>
            <a:pPr algn="ctr"/>
            <a:r>
              <a:rPr lang="fr-CA" dirty="0" smtClean="0">
                <a:solidFill>
                  <a:schemeClr val="tx1"/>
                </a:solidFill>
              </a:rPr>
              <a:t>14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16016" y="3645024"/>
            <a:ext cx="864096" cy="8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P</a:t>
            </a:r>
          </a:p>
          <a:p>
            <a:pPr algn="ctr"/>
            <a:r>
              <a:rPr lang="fr-CA" dirty="0" smtClean="0">
                <a:solidFill>
                  <a:schemeClr val="tx1"/>
                </a:solidFill>
              </a:rPr>
              <a:t>15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80112" y="2780928"/>
            <a:ext cx="864096" cy="8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fr-CA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716016" y="2780928"/>
            <a:ext cx="864096" cy="8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N</a:t>
            </a:r>
          </a:p>
          <a:p>
            <a:pPr algn="ctr"/>
            <a:r>
              <a:rPr lang="fr-CA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580112" y="3645024"/>
            <a:ext cx="864096" cy="8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S</a:t>
            </a:r>
          </a:p>
          <a:p>
            <a:pPr algn="ctr"/>
            <a:r>
              <a:rPr lang="fr-CA" dirty="0" smtClean="0">
                <a:solidFill>
                  <a:schemeClr val="tx1"/>
                </a:solidFill>
              </a:rPr>
              <a:t>16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308304" y="3645024"/>
            <a:ext cx="864096" cy="8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Ar</a:t>
            </a:r>
          </a:p>
          <a:p>
            <a:pPr algn="ctr"/>
            <a:r>
              <a:rPr lang="fr-CA" dirty="0" smtClean="0">
                <a:solidFill>
                  <a:schemeClr val="tx1"/>
                </a:solidFill>
              </a:rPr>
              <a:t>18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308304" y="2780928"/>
            <a:ext cx="864096" cy="8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Ne </a:t>
            </a:r>
          </a:p>
          <a:p>
            <a:pPr algn="ctr"/>
            <a:r>
              <a:rPr lang="fr-CA" dirty="0" smtClean="0">
                <a:solidFill>
                  <a:schemeClr val="tx1"/>
                </a:solidFill>
              </a:rPr>
              <a:t>10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308304" y="1916832"/>
            <a:ext cx="864096" cy="8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He</a:t>
            </a:r>
          </a:p>
          <a:p>
            <a:pPr algn="ctr"/>
            <a:r>
              <a:rPr lang="fr-CA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444208" y="3645024"/>
            <a:ext cx="864096" cy="8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Cl</a:t>
            </a:r>
          </a:p>
          <a:p>
            <a:pPr algn="ctr"/>
            <a:r>
              <a:rPr lang="fr-CA" dirty="0" smtClean="0">
                <a:solidFill>
                  <a:schemeClr val="tx1"/>
                </a:solidFill>
              </a:rPr>
              <a:t>17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444208" y="2780928"/>
            <a:ext cx="864096" cy="8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F</a:t>
            </a:r>
          </a:p>
          <a:p>
            <a:pPr algn="ctr"/>
            <a:r>
              <a:rPr lang="fr-CA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907704" y="1772816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 smtClean="0">
                <a:solidFill>
                  <a:srgbClr val="2C5DE6"/>
                </a:solidFill>
              </a:rPr>
              <a:t>Métaux</a:t>
            </a:r>
            <a:endParaRPr lang="fr-CA" sz="2800" dirty="0">
              <a:solidFill>
                <a:srgbClr val="2C5DE6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788024" y="198884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 err="1" smtClean="0">
                <a:solidFill>
                  <a:srgbClr val="2C5DE6"/>
                </a:solidFill>
              </a:rPr>
              <a:t>Non-Métaux</a:t>
            </a:r>
            <a:endParaRPr lang="fr-CA" sz="2400" dirty="0">
              <a:solidFill>
                <a:srgbClr val="2C5DE6"/>
              </a:solidFill>
            </a:endParaRPr>
          </a:p>
        </p:txBody>
      </p:sp>
      <p:cxnSp>
        <p:nvCxnSpPr>
          <p:cNvPr id="27" name="Connecteur droit 26"/>
          <p:cNvCxnSpPr/>
          <p:nvPr/>
        </p:nvCxnSpPr>
        <p:spPr>
          <a:xfrm flipV="1">
            <a:off x="2987824" y="2780928"/>
            <a:ext cx="0" cy="86409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987824" y="3645024"/>
            <a:ext cx="936104" cy="838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3851920" y="3573016"/>
            <a:ext cx="0" cy="93610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4499992" y="472514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 smtClean="0">
                <a:solidFill>
                  <a:schemeClr val="tx2"/>
                </a:solidFill>
              </a:rPr>
              <a:t>Métalloïde</a:t>
            </a:r>
            <a:endParaRPr lang="fr-CA" sz="2400" dirty="0">
              <a:solidFill>
                <a:schemeClr val="tx2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7020272" y="5013176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>
                <a:solidFill>
                  <a:srgbClr val="45D4DB"/>
                </a:solidFill>
              </a:rPr>
              <a:t>Gaz inertes</a:t>
            </a:r>
          </a:p>
          <a:p>
            <a:r>
              <a:rPr lang="fr-CA" sz="2000" dirty="0" smtClean="0">
                <a:solidFill>
                  <a:srgbClr val="45D4DB"/>
                </a:solidFill>
              </a:rPr>
              <a:t>Gaz rares</a:t>
            </a:r>
            <a:endParaRPr lang="fr-CA" sz="2000" dirty="0">
              <a:solidFill>
                <a:srgbClr val="45D4DB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 rot="19609883">
            <a:off x="4755922" y="5363395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 smtClean="0">
                <a:solidFill>
                  <a:srgbClr val="FFC000"/>
                </a:solidFill>
              </a:rPr>
              <a:t>Halogène</a:t>
            </a:r>
            <a:endParaRPr lang="fr-CA" sz="2400" dirty="0">
              <a:solidFill>
                <a:srgbClr val="FFC00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 rot="19519503">
            <a:off x="611560" y="5733256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 smtClean="0">
                <a:solidFill>
                  <a:srgbClr val="FF0000"/>
                </a:solidFill>
              </a:rPr>
              <a:t>Alcalin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 rot="20021260">
            <a:off x="2093503" y="5523278"/>
            <a:ext cx="2704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 smtClean="0">
                <a:solidFill>
                  <a:srgbClr val="92D050"/>
                </a:solidFill>
              </a:rPr>
              <a:t>Alcalino-terreux</a:t>
            </a:r>
            <a:endParaRPr lang="fr-CA" sz="28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60</Words>
  <Application>Microsoft Office PowerPoint</Application>
  <PresentationFormat>Affichage à l'écran (4:3)</PresentationFormat>
  <Paragraphs>51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Projet J2</vt:lpstr>
      <vt:lpstr>Tableau périodique de Mendeleiv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J2</dc:title>
  <dc:creator>CSBE</dc:creator>
  <cp:lastModifiedBy>CSBE</cp:lastModifiedBy>
  <cp:revision>10</cp:revision>
  <dcterms:created xsi:type="dcterms:W3CDTF">2019-10-30T14:47:47Z</dcterms:created>
  <dcterms:modified xsi:type="dcterms:W3CDTF">2019-10-30T15:12:16Z</dcterms:modified>
</cp:coreProperties>
</file>