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4DB"/>
    <a:srgbClr val="2C5D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C0F47-658D-45FC-8975-9D673B5768C2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CB0A7-81B5-4DD0-81E4-AC157110523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fr-CA" dirty="0" smtClean="0"/>
              <a:t>Projet J2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200800" cy="3960440"/>
          </a:xfrm>
        </p:spPr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Fait par Anthony Cloutier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Tableau périodique de </a:t>
            </a:r>
            <a:r>
              <a:rPr lang="fr-CA" dirty="0" err="1" smtClean="0"/>
              <a:t>Mendeleiv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683568" y="1484784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2852936"/>
            <a:ext cx="792088" cy="7703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5656" y="2852936"/>
            <a:ext cx="792088" cy="7703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Be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3645024"/>
            <a:ext cx="79208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Na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11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75656" y="3645024"/>
            <a:ext cx="79208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Mg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12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4437112"/>
            <a:ext cx="792088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K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19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75656" y="4437112"/>
            <a:ext cx="792088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Ca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20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2780928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7824" y="3645024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Al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13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2780928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51920" y="3645024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Si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14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16016" y="3645024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15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80112" y="2780928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16016" y="2780928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80112" y="3645024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16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08304" y="3645024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Ar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18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8304" y="2780928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Ne 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10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08304" y="1916832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44208" y="3645024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Cl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17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44208" y="2780928"/>
            <a:ext cx="864096" cy="8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907704" y="177281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2C5DE6"/>
                </a:solidFill>
              </a:rPr>
              <a:t>Métaux</a:t>
            </a:r>
            <a:endParaRPr lang="fr-CA" sz="2800" dirty="0">
              <a:solidFill>
                <a:srgbClr val="2C5DE6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788024" y="19888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>
                <a:solidFill>
                  <a:srgbClr val="2C5DE6"/>
                </a:solidFill>
              </a:rPr>
              <a:t>Non-Métaux</a:t>
            </a:r>
            <a:endParaRPr lang="fr-CA" sz="2400" dirty="0">
              <a:solidFill>
                <a:srgbClr val="2C5DE6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 flipV="1">
            <a:off x="2987824" y="2780928"/>
            <a:ext cx="0" cy="86409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987824" y="3645024"/>
            <a:ext cx="936104" cy="83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851920" y="3573016"/>
            <a:ext cx="0" cy="9361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499992" y="472514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schemeClr val="tx2"/>
                </a:solidFill>
              </a:rPr>
              <a:t>Métalloïde</a:t>
            </a:r>
            <a:endParaRPr lang="fr-CA" sz="2400" dirty="0">
              <a:solidFill>
                <a:schemeClr val="tx2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7020272" y="501317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solidFill>
                  <a:srgbClr val="45D4DB"/>
                </a:solidFill>
              </a:rPr>
              <a:t>Gaz inertes</a:t>
            </a:r>
          </a:p>
          <a:p>
            <a:r>
              <a:rPr lang="fr-CA" sz="2000" dirty="0" smtClean="0">
                <a:solidFill>
                  <a:srgbClr val="45D4DB"/>
                </a:solidFill>
              </a:rPr>
              <a:t>Gaz rares</a:t>
            </a:r>
            <a:endParaRPr lang="fr-CA" sz="2000" dirty="0">
              <a:solidFill>
                <a:srgbClr val="45D4DB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 rot="19609883">
            <a:off x="4755922" y="5363395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srgbClr val="FFC000"/>
                </a:solidFill>
              </a:rPr>
              <a:t>Halogène</a:t>
            </a:r>
            <a:endParaRPr lang="fr-CA" sz="2400" dirty="0">
              <a:solidFill>
                <a:srgbClr val="FFC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 rot="19519503">
            <a:off x="611560" y="573325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srgbClr val="FF0000"/>
                </a:solidFill>
              </a:rPr>
              <a:t>Alcalin</a:t>
            </a:r>
            <a:endParaRPr lang="fr-CA" sz="2400" dirty="0">
              <a:solidFill>
                <a:srgbClr val="FF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 rot="20021260">
            <a:off x="2093503" y="5523278"/>
            <a:ext cx="2704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92D050"/>
                </a:solidFill>
              </a:rPr>
              <a:t>Alcalino-terreux</a:t>
            </a:r>
            <a:endParaRPr lang="fr-CA" sz="2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60</Words>
  <Application>Microsoft Office PowerPoint</Application>
  <PresentationFormat>Affichage à l'écran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J2</vt:lpstr>
      <vt:lpstr>Tableau périodique de Mendeleiv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J2</dc:title>
  <dc:creator>CSBE</dc:creator>
  <cp:lastModifiedBy>CSBE</cp:lastModifiedBy>
  <cp:revision>10</cp:revision>
  <dcterms:created xsi:type="dcterms:W3CDTF">2019-10-30T14:47:47Z</dcterms:created>
  <dcterms:modified xsi:type="dcterms:W3CDTF">2019-10-30T15:12:16Z</dcterms:modified>
</cp:coreProperties>
</file>