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791AD2-108D-47F4-BB9F-D89E8E4B0818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D9EA52-AF00-4509-90D7-9C0A31955734}" type="slidenum">
              <a:rPr lang="fr-CA" smtClean="0"/>
              <a:t>‹N°›</a:t>
            </a:fld>
            <a:endParaRPr lang="fr-CA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fr-CA" dirty="0" smtClean="0"/>
              <a:t>Science (graine)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632848" cy="3888432"/>
          </a:xfrm>
        </p:spPr>
        <p:txBody>
          <a:bodyPr/>
          <a:lstStyle/>
          <a:p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graine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844824"/>
            <a:ext cx="6480720" cy="4860540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sèche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graine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56792"/>
            <a:ext cx="7272808" cy="5040965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Graine en germination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Plantule</a:t>
            </a:r>
            <a:endParaRPr lang="fr-CA" dirty="0"/>
          </a:p>
        </p:txBody>
      </p:sp>
      <p:pic>
        <p:nvPicPr>
          <p:cNvPr id="4" name="Espace réservé du contenu 3" descr="plantu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3" y="1772816"/>
            <a:ext cx="6780245" cy="508518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Plante (Adulte) </a:t>
            </a:r>
            <a:endParaRPr lang="fr-CA" dirty="0"/>
          </a:p>
        </p:txBody>
      </p:sp>
      <p:pic>
        <p:nvPicPr>
          <p:cNvPr id="4" name="Espace réservé du contenu 3" descr="plante_adul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745432"/>
            <a:ext cx="5112568" cy="511256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14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Science (graine)</vt:lpstr>
      <vt:lpstr>Graine sèche</vt:lpstr>
      <vt:lpstr>Graine en germination</vt:lpstr>
      <vt:lpstr>Plantule</vt:lpstr>
      <vt:lpstr>Plante (Adulte) 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(graine)</dc:title>
  <dc:creator>CSBE</dc:creator>
  <cp:lastModifiedBy>CSBE</cp:lastModifiedBy>
  <cp:revision>1</cp:revision>
  <dcterms:created xsi:type="dcterms:W3CDTF">2019-11-27T15:58:30Z</dcterms:created>
  <dcterms:modified xsi:type="dcterms:W3CDTF">2019-11-27T16:03:13Z</dcterms:modified>
</cp:coreProperties>
</file>