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CED6E-7A23-49F0-9951-336363FCA9F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2997-F6AB-4482-9DCD-7F23A92B09C8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CED6E-7A23-49F0-9951-336363FCA9F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2997-F6AB-4482-9DCD-7F23A92B09C8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CED6E-7A23-49F0-9951-336363FCA9F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2997-F6AB-4482-9DCD-7F23A92B09C8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CED6E-7A23-49F0-9951-336363FCA9F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2997-F6AB-4482-9DCD-7F23A92B09C8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CED6E-7A23-49F0-9951-336363FCA9F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2997-F6AB-4482-9DCD-7F23A92B09C8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CED6E-7A23-49F0-9951-336363FCA9F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2997-F6AB-4482-9DCD-7F23A92B09C8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CED6E-7A23-49F0-9951-336363FCA9F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2997-F6AB-4482-9DCD-7F23A92B09C8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CED6E-7A23-49F0-9951-336363FCA9F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2997-F6AB-4482-9DCD-7F23A92B09C8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CED6E-7A23-49F0-9951-336363FCA9F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2997-F6AB-4482-9DCD-7F23A92B09C8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CED6E-7A23-49F0-9951-336363FCA9F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92997-F6AB-4482-9DCD-7F23A92B09C8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CED6E-7A23-49F0-9951-336363FCA9F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8692997-F6AB-4482-9DCD-7F23A92B09C8}" type="slidenum">
              <a:rPr lang="fr-CA" smtClean="0"/>
              <a:t>‹N°›</a:t>
            </a:fld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BCED6E-7A23-49F0-9951-336363FCA9F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692997-F6AB-4482-9DCD-7F23A92B09C8}" type="slidenum">
              <a:rPr lang="fr-CA" smtClean="0"/>
              <a:t>‹N°›</a:t>
            </a:fld>
            <a:endParaRPr lang="fr-CA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470025"/>
          </a:xfrm>
        </p:spPr>
        <p:txBody>
          <a:bodyPr>
            <a:normAutofit/>
          </a:bodyPr>
          <a:lstStyle/>
          <a:p>
            <a:r>
              <a:rPr lang="fr-CA" sz="5400" dirty="0" smtClean="0"/>
              <a:t>Science (tropisme)</a:t>
            </a:r>
            <a:endParaRPr lang="fr-CA" sz="5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Phototropisme</a:t>
            </a:r>
            <a:endParaRPr lang="fr-CA" dirty="0"/>
          </a:p>
        </p:txBody>
      </p:sp>
      <p:pic>
        <p:nvPicPr>
          <p:cNvPr id="4" name="Espace réservé du contenu 3" descr="phototropism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1916832"/>
            <a:ext cx="5922743" cy="476780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Géotropisme</a:t>
            </a:r>
            <a:endParaRPr lang="fr-CA" dirty="0"/>
          </a:p>
        </p:txBody>
      </p:sp>
      <p:pic>
        <p:nvPicPr>
          <p:cNvPr id="4" name="Espace réservé du contenu 3" descr="geotropism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67944" y="908720"/>
            <a:ext cx="4666059" cy="551109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Thigmotropisme</a:t>
            </a:r>
            <a:endParaRPr lang="fr-CA" dirty="0"/>
          </a:p>
        </p:txBody>
      </p:sp>
      <p:pic>
        <p:nvPicPr>
          <p:cNvPr id="4" name="Espace réservé du contenu 3" descr="thigmotropism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11760" y="1772816"/>
            <a:ext cx="4896544" cy="4896544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Hydrotropisme</a:t>
            </a:r>
            <a:endParaRPr lang="fr-CA" dirty="0"/>
          </a:p>
        </p:txBody>
      </p:sp>
      <p:pic>
        <p:nvPicPr>
          <p:cNvPr id="4" name="Espace réservé du contenu 3" descr="hydrotropism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99992" y="476672"/>
            <a:ext cx="4320480" cy="5205397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8</Words>
  <Application>Microsoft Office PowerPoint</Application>
  <PresentationFormat>Affichage à l'écran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Débit</vt:lpstr>
      <vt:lpstr>Science (tropisme)</vt:lpstr>
      <vt:lpstr>Phototropisme</vt:lpstr>
      <vt:lpstr>Géotropisme</vt:lpstr>
      <vt:lpstr>Thigmotropisme</vt:lpstr>
      <vt:lpstr>Hydrotropisme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(tropisme)</dc:title>
  <dc:creator>CSBE</dc:creator>
  <cp:lastModifiedBy>CSBE</cp:lastModifiedBy>
  <cp:revision>1</cp:revision>
  <dcterms:created xsi:type="dcterms:W3CDTF">2019-11-27T16:03:18Z</dcterms:created>
  <dcterms:modified xsi:type="dcterms:W3CDTF">2019-11-27T16:07:50Z</dcterms:modified>
</cp:coreProperties>
</file>