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034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8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30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40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390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3203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630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994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963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907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789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08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372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23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905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03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030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C769C85-1E7E-4608-89BD-4D49ABAF966C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C44B95-C678-48F7-B6AD-9554DE478D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35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2A5B048-9BC6-49E7-8801-3CC3296B7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374" y="314325"/>
            <a:ext cx="3900489" cy="6257925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1032" name="Picture 8" descr="theHunter: Call of the Wild™ on Steam">
            <a:extLst>
              <a:ext uri="{FF2B5EF4-FFF2-40B4-BE49-F238E27FC236}">
                <a16:creationId xmlns:a16="http://schemas.microsoft.com/office/drawing/2014/main" id="{74D9996B-B7CE-45AF-876C-DA931EAE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12310811" cy="57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C591C-62E6-4EA8-B31A-3AACB501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5" y="18255"/>
            <a:ext cx="10515600" cy="1325563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2054" name="Picture 6" descr="theHunter: Call of the Wild™ - New Species 2019 on Steam">
            <a:extLst>
              <a:ext uri="{FF2B5EF4-FFF2-40B4-BE49-F238E27FC236}">
                <a16:creationId xmlns:a16="http://schemas.microsoft.com/office/drawing/2014/main" id="{79480A4E-50AA-46CE-9DEA-CFF0F0E645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4"/>
            <a:ext cx="6096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masutra: Karin Cederskoog's Blog - theHunter: Call of the Wild -  Designing Believable, Simulated Animal AI">
            <a:extLst>
              <a:ext uri="{FF2B5EF4-FFF2-40B4-BE49-F238E27FC236}">
                <a16:creationId xmlns:a16="http://schemas.microsoft.com/office/drawing/2014/main" id="{6F25C1E5-19E7-4493-8F1C-87673A3A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9"/>
            <a:ext cx="6096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W UPCOMING SPECIES: BLACKBUCK] For... - TheHunter: Call of the Wild |  Facebook">
            <a:extLst>
              <a:ext uri="{FF2B5EF4-FFF2-40B4-BE49-F238E27FC236}">
                <a16:creationId xmlns:a16="http://schemas.microsoft.com/office/drawing/2014/main" id="{07410A65-5612-4E9C-94C5-D2BA4B1D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63131"/>
            <a:ext cx="6140309" cy="32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Hunter: Call of the Wild - Medved Taiga Mission: Caves Location |  Forest and wildlife, Call of the wild, Animals wild">
            <a:extLst>
              <a:ext uri="{FF2B5EF4-FFF2-40B4-BE49-F238E27FC236}">
                <a16:creationId xmlns:a16="http://schemas.microsoft.com/office/drawing/2014/main" id="{E775BC8E-971A-4284-95F1-6B618C93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08" y="3464307"/>
            <a:ext cx="6096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7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2A7B6-887B-4F29-AC2F-5BE95F4B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6" name="Picture 4" descr="Layton Lake Loadouts - For use in animal scoring 2.0 : theHunter">
            <a:extLst>
              <a:ext uri="{FF2B5EF4-FFF2-40B4-BE49-F238E27FC236}">
                <a16:creationId xmlns:a16="http://schemas.microsoft.com/office/drawing/2014/main" id="{75681463-6788-4E56-9833-B2204C85D4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91"/>
            <a:ext cx="5812103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Hunter: Call of the Wild™ - Weapon Pack 3 on Steam">
            <a:extLst>
              <a:ext uri="{FF2B5EF4-FFF2-40B4-BE49-F238E27FC236}">
                <a16:creationId xmlns:a16="http://schemas.microsoft.com/office/drawing/2014/main" id="{277C0482-2B59-493F-BAF2-022BD673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3381786"/>
            <a:ext cx="8215867" cy="34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1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42C40-7F5D-4682-9E11-82520252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theHunter: Call of the Wild Review - Find Your Inner Geek">
            <a:extLst>
              <a:ext uri="{FF2B5EF4-FFF2-40B4-BE49-F238E27FC236}">
                <a16:creationId xmlns:a16="http://schemas.microsoft.com/office/drawing/2014/main" id="{399769A2-0A1A-4227-A7EE-93A6A94EF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237"/>
            <a:ext cx="11724024" cy="65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9E9A0-0DA2-4AC1-A4DF-8B263801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Buy theHunter: Call of the Wild™ - Saseka Safari Trophy Lodge - Microsoft  Store en-CA">
            <a:extLst>
              <a:ext uri="{FF2B5EF4-FFF2-40B4-BE49-F238E27FC236}">
                <a16:creationId xmlns:a16="http://schemas.microsoft.com/office/drawing/2014/main" id="{40996B9A-3CD7-4B50-B074-B226E82CB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49164" cy="56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CF62F-9415-4E13-BB60-AAC645F4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TROPHY LODGE] Announcement Date On the... - TheHunter: Call of the Wild |  Facebook">
            <a:extLst>
              <a:ext uri="{FF2B5EF4-FFF2-40B4-BE49-F238E27FC236}">
                <a16:creationId xmlns:a16="http://schemas.microsoft.com/office/drawing/2014/main" id="{75D38153-37BA-4A66-A368-767419C00E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4" y="4211783"/>
            <a:ext cx="4453246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n behalf of all the COTW team, I just... - TheHunter: Call of the Wild |  Facebook">
            <a:extLst>
              <a:ext uri="{FF2B5EF4-FFF2-40B4-BE49-F238E27FC236}">
                <a16:creationId xmlns:a16="http://schemas.microsoft.com/office/drawing/2014/main" id="{59CF9DF4-A0C9-48A3-94DE-A4C90B16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82" y="1717197"/>
            <a:ext cx="4714875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5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7265A-CE6F-4077-A4F6-26E5D53F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The Hunter: Call of the Wild - Animal Location Maps (Updated)">
            <a:extLst>
              <a:ext uri="{FF2B5EF4-FFF2-40B4-BE49-F238E27FC236}">
                <a16:creationId xmlns:a16="http://schemas.microsoft.com/office/drawing/2014/main" id="{0FA21B30-C192-40E0-87C3-C7280ACFA4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12" cy="399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Hunter: Call of the Wild - Animal Locations Map">
            <a:extLst>
              <a:ext uri="{FF2B5EF4-FFF2-40B4-BE49-F238E27FC236}">
                <a16:creationId xmlns:a16="http://schemas.microsoft.com/office/drawing/2014/main" id="{990AB868-40CA-4AEC-B2C6-348C23B5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629766"/>
            <a:ext cx="3916073" cy="3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eam Community :: Guide :: Medved-Taiga Map Poster">
            <a:extLst>
              <a:ext uri="{FF2B5EF4-FFF2-40B4-BE49-F238E27FC236}">
                <a16:creationId xmlns:a16="http://schemas.microsoft.com/office/drawing/2014/main" id="{D896FC26-8D56-43D2-8B3C-B48927FA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85" y="164183"/>
            <a:ext cx="5431362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BD05C-49EE-4B38-B7BF-3ABB7E64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6509"/>
            <a:ext cx="12053455" cy="1012248"/>
          </a:xfrm>
        </p:spPr>
        <p:txBody>
          <a:bodyPr/>
          <a:lstStyle/>
          <a:p>
            <a:pPr algn="l"/>
            <a:r>
              <a:rPr lang="fr-CA" dirty="0"/>
              <a:t>Mobile                                      ps4  pc  </a:t>
            </a:r>
            <a:r>
              <a:rPr lang="fr-CA" dirty="0" err="1"/>
              <a:t>xbox</a:t>
            </a:r>
            <a:endParaRPr lang="fr-CA" dirty="0"/>
          </a:p>
        </p:txBody>
      </p:sp>
      <p:pic>
        <p:nvPicPr>
          <p:cNvPr id="8194" name="Picture 2" descr="theHunter Mobile - 3D Hunting Gameplay (Android) - YouTube">
            <a:extLst>
              <a:ext uri="{FF2B5EF4-FFF2-40B4-BE49-F238E27FC236}">
                <a16:creationId xmlns:a16="http://schemas.microsoft.com/office/drawing/2014/main" id="{FAAB4C01-A255-4BE1-90CE-36A87EFF9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6764"/>
            <a:ext cx="5541818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heHunter: Call of the Wild Announcing Pacific Northwest Hunting Reserve  Release Trailer Now Available - Avalanche Studios">
            <a:extLst>
              <a:ext uri="{FF2B5EF4-FFF2-40B4-BE49-F238E27FC236}">
                <a16:creationId xmlns:a16="http://schemas.microsoft.com/office/drawing/2014/main" id="{4336E3A2-5140-4BF6-A85A-3A731E17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6" y="3062720"/>
            <a:ext cx="6747164" cy="37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06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5170</TotalTime>
  <Words>4</Words>
  <Application>Microsoft Office PowerPoint</Application>
  <PresentationFormat>Grand écran</PresentationFormat>
  <Paragraphs>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Ardoise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Mobile                                      ps4  pc  xbox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tony labbé</dc:creator>
  <cp:lastModifiedBy>CSBE</cp:lastModifiedBy>
  <cp:revision>7</cp:revision>
  <dcterms:created xsi:type="dcterms:W3CDTF">2020-09-28T21:46:14Z</dcterms:created>
  <dcterms:modified xsi:type="dcterms:W3CDTF">2020-12-08T18:37:31Z</dcterms:modified>
</cp:coreProperties>
</file>