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71E1-B056-4930-A2B9-DF30F0505DA7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3E06-FC02-4091-8CE6-F6B54D018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5766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71E1-B056-4930-A2B9-DF30F0505DA7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3E06-FC02-4091-8CE6-F6B54D018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2590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71E1-B056-4930-A2B9-DF30F0505DA7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3E06-FC02-4091-8CE6-F6B54D018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454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71E1-B056-4930-A2B9-DF30F0505DA7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3E06-FC02-4091-8CE6-F6B54D018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43782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71E1-B056-4930-A2B9-DF30F0505DA7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3E06-FC02-4091-8CE6-F6B54D018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0718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71E1-B056-4930-A2B9-DF30F0505DA7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3E06-FC02-4091-8CE6-F6B54D018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3334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71E1-B056-4930-A2B9-DF30F0505DA7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3E06-FC02-4091-8CE6-F6B54D018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5733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71E1-B056-4930-A2B9-DF30F0505DA7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3E06-FC02-4091-8CE6-F6B54D018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949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71E1-B056-4930-A2B9-DF30F0505DA7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3E06-FC02-4091-8CE6-F6B54D018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744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71E1-B056-4930-A2B9-DF30F0505DA7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3E06-FC02-4091-8CE6-F6B54D018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3700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71E1-B056-4930-A2B9-DF30F0505DA7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3E06-FC02-4091-8CE6-F6B54D018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7818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771E1-B056-4930-A2B9-DF30F0505DA7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C3E06-FC02-4091-8CE6-F6B54D018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6657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23034"/>
          </a:xfrm>
        </p:spPr>
        <p:txBody>
          <a:bodyPr/>
          <a:lstStyle/>
          <a:p>
            <a:r>
              <a:rPr lang="fr-CA" dirty="0" err="1" smtClean="0"/>
              <a:t>seédimentation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Cylindre 3"/>
          <p:cNvSpPr/>
          <p:nvPr/>
        </p:nvSpPr>
        <p:spPr>
          <a:xfrm>
            <a:off x="4410635" y="2845397"/>
            <a:ext cx="2441986" cy="4012603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Cylindre 4"/>
          <p:cNvSpPr/>
          <p:nvPr/>
        </p:nvSpPr>
        <p:spPr>
          <a:xfrm>
            <a:off x="4410635" y="4293646"/>
            <a:ext cx="2441986" cy="259797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Ellipse 5"/>
          <p:cNvSpPr/>
          <p:nvPr/>
        </p:nvSpPr>
        <p:spPr>
          <a:xfrm>
            <a:off x="5002306" y="5927464"/>
            <a:ext cx="225910" cy="2474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Ellipse 6"/>
          <p:cNvSpPr/>
          <p:nvPr/>
        </p:nvSpPr>
        <p:spPr>
          <a:xfrm>
            <a:off x="5852160" y="5497158"/>
            <a:ext cx="215153" cy="258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/>
          <p:cNvSpPr/>
          <p:nvPr/>
        </p:nvSpPr>
        <p:spPr>
          <a:xfrm>
            <a:off x="5561704" y="6174889"/>
            <a:ext cx="150607" cy="1398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llipse 8"/>
          <p:cNvSpPr/>
          <p:nvPr/>
        </p:nvSpPr>
        <p:spPr>
          <a:xfrm>
            <a:off x="6223299" y="5918050"/>
            <a:ext cx="118334" cy="2796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Ellipse 9"/>
          <p:cNvSpPr/>
          <p:nvPr/>
        </p:nvSpPr>
        <p:spPr>
          <a:xfrm>
            <a:off x="4797911" y="5497158"/>
            <a:ext cx="204394" cy="258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Flèche vers le bas 10"/>
          <p:cNvSpPr/>
          <p:nvPr/>
        </p:nvSpPr>
        <p:spPr>
          <a:xfrm>
            <a:off x="5109882" y="6293224"/>
            <a:ext cx="118334" cy="5647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Flèche vers le haut 11"/>
          <p:cNvSpPr/>
          <p:nvPr/>
        </p:nvSpPr>
        <p:spPr>
          <a:xfrm>
            <a:off x="4900108" y="4927002"/>
            <a:ext cx="45719" cy="10865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Flèche vers le haut 12"/>
          <p:cNvSpPr/>
          <p:nvPr/>
        </p:nvSpPr>
        <p:spPr>
          <a:xfrm>
            <a:off x="6126480" y="4927002"/>
            <a:ext cx="59167" cy="75169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Flèche vers le bas 13"/>
          <p:cNvSpPr/>
          <p:nvPr/>
        </p:nvSpPr>
        <p:spPr>
          <a:xfrm>
            <a:off x="6282466" y="6293224"/>
            <a:ext cx="59167" cy="5647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Flèche vers le haut 14"/>
          <p:cNvSpPr/>
          <p:nvPr/>
        </p:nvSpPr>
        <p:spPr>
          <a:xfrm flipV="1">
            <a:off x="5325035" y="6402818"/>
            <a:ext cx="387276" cy="488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2240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487231"/>
            <a:ext cx="10515600" cy="1325563"/>
          </a:xfrm>
        </p:spPr>
        <p:txBody>
          <a:bodyPr/>
          <a:lstStyle/>
          <a:p>
            <a:r>
              <a:rPr lang="fr-CA" dirty="0" err="1" smtClean="0"/>
              <a:t>décentation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Cylindre 5"/>
          <p:cNvSpPr/>
          <p:nvPr/>
        </p:nvSpPr>
        <p:spPr>
          <a:xfrm rot="4075168">
            <a:off x="5112172" y="2208731"/>
            <a:ext cx="1674607" cy="3263727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Cylindre 4"/>
          <p:cNvSpPr/>
          <p:nvPr/>
        </p:nvSpPr>
        <p:spPr>
          <a:xfrm rot="4146349">
            <a:off x="5685225" y="2676246"/>
            <a:ext cx="821548" cy="315610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apèze 6"/>
          <p:cNvSpPr/>
          <p:nvPr/>
        </p:nvSpPr>
        <p:spPr>
          <a:xfrm>
            <a:off x="7250654" y="4399878"/>
            <a:ext cx="1538344" cy="1764254"/>
          </a:xfrm>
          <a:prstGeom prst="trapezoi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Trapèze 7"/>
          <p:cNvSpPr/>
          <p:nvPr/>
        </p:nvSpPr>
        <p:spPr>
          <a:xfrm>
            <a:off x="7519595" y="5013064"/>
            <a:ext cx="1000461" cy="1127949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llipse 8"/>
          <p:cNvSpPr/>
          <p:nvPr/>
        </p:nvSpPr>
        <p:spPr>
          <a:xfrm>
            <a:off x="4927002" y="4586339"/>
            <a:ext cx="150607" cy="23308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Ellipse 9"/>
          <p:cNvSpPr/>
          <p:nvPr/>
        </p:nvSpPr>
        <p:spPr>
          <a:xfrm>
            <a:off x="5411096" y="4399878"/>
            <a:ext cx="225911" cy="186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/>
          <p:cNvSpPr/>
          <p:nvPr/>
        </p:nvSpPr>
        <p:spPr>
          <a:xfrm>
            <a:off x="4927002" y="4399878"/>
            <a:ext cx="268942" cy="1075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7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filtration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Cylindre 3"/>
          <p:cNvSpPr/>
          <p:nvPr/>
        </p:nvSpPr>
        <p:spPr>
          <a:xfrm>
            <a:off x="5873675" y="4012602"/>
            <a:ext cx="1441525" cy="2452744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isocèle 4"/>
          <p:cNvSpPr/>
          <p:nvPr/>
        </p:nvSpPr>
        <p:spPr>
          <a:xfrm flipV="1">
            <a:off x="5827059" y="3276413"/>
            <a:ext cx="1488141" cy="1994834"/>
          </a:xfrm>
          <a:prstGeom prst="triangle">
            <a:avLst>
              <a:gd name="adj" fmla="val 5520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isocèle 5"/>
          <p:cNvSpPr/>
          <p:nvPr/>
        </p:nvSpPr>
        <p:spPr>
          <a:xfrm flipV="1">
            <a:off x="6132053" y="3283213"/>
            <a:ext cx="828339" cy="926259"/>
          </a:xfrm>
          <a:prstGeom prst="triangle">
            <a:avLst>
              <a:gd name="adj" fmla="val 538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Cylindre 6"/>
          <p:cNvSpPr/>
          <p:nvPr/>
        </p:nvSpPr>
        <p:spPr>
          <a:xfrm rot="4370461">
            <a:off x="3652077" y="1256816"/>
            <a:ext cx="1538344" cy="2819605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Triangle isocèle 7"/>
          <p:cNvSpPr/>
          <p:nvPr/>
        </p:nvSpPr>
        <p:spPr>
          <a:xfrm rot="4990177">
            <a:off x="4239816" y="1811825"/>
            <a:ext cx="742278" cy="2902410"/>
          </a:xfrm>
          <a:prstGeom prst="triangle">
            <a:avLst>
              <a:gd name="adj" fmla="val 414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llipse 8"/>
          <p:cNvSpPr/>
          <p:nvPr/>
        </p:nvSpPr>
        <p:spPr>
          <a:xfrm>
            <a:off x="3474720" y="3151991"/>
            <a:ext cx="290456" cy="11103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Ellipse 9"/>
          <p:cNvSpPr/>
          <p:nvPr/>
        </p:nvSpPr>
        <p:spPr>
          <a:xfrm>
            <a:off x="3926541" y="3373944"/>
            <a:ext cx="118334" cy="466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/>
          <p:cNvSpPr/>
          <p:nvPr/>
        </p:nvSpPr>
        <p:spPr>
          <a:xfrm>
            <a:off x="3273463" y="3496235"/>
            <a:ext cx="201257" cy="6454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llipse 11"/>
          <p:cNvSpPr/>
          <p:nvPr/>
        </p:nvSpPr>
        <p:spPr>
          <a:xfrm>
            <a:off x="6402592" y="3501306"/>
            <a:ext cx="202379" cy="1917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94808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distillation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52038" y="6056555"/>
            <a:ext cx="1101762" cy="120408"/>
          </a:xfrm>
        </p:spPr>
        <p:txBody>
          <a:bodyPr>
            <a:normAutofit fontScale="25000" lnSpcReduction="20000"/>
          </a:bodyPr>
          <a:lstStyle/>
          <a:p>
            <a:endParaRPr lang="fr-CA" dirty="0"/>
          </a:p>
        </p:txBody>
      </p:sp>
      <p:sp>
        <p:nvSpPr>
          <p:cNvPr id="4" name="Organigramme : Opération manuelle 3"/>
          <p:cNvSpPr/>
          <p:nvPr/>
        </p:nvSpPr>
        <p:spPr>
          <a:xfrm rot="10800000">
            <a:off x="3517750" y="3958813"/>
            <a:ext cx="1527585" cy="1570617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Organigramme : Processus 4"/>
          <p:cNvSpPr/>
          <p:nvPr/>
        </p:nvSpPr>
        <p:spPr>
          <a:xfrm>
            <a:off x="4004531" y="3184264"/>
            <a:ext cx="554021" cy="774549"/>
          </a:xfrm>
          <a:prstGeom prst="flowChart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Organigramme : Processus 5"/>
          <p:cNvSpPr/>
          <p:nvPr/>
        </p:nvSpPr>
        <p:spPr>
          <a:xfrm>
            <a:off x="4163209" y="1690688"/>
            <a:ext cx="247426" cy="1472060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Organigramme : Processus 6"/>
          <p:cNvSpPr/>
          <p:nvPr/>
        </p:nvSpPr>
        <p:spPr>
          <a:xfrm>
            <a:off x="4163209" y="1669172"/>
            <a:ext cx="677732" cy="267204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Organigramme : Processus 7"/>
          <p:cNvSpPr/>
          <p:nvPr/>
        </p:nvSpPr>
        <p:spPr>
          <a:xfrm rot="1354849">
            <a:off x="4588707" y="2124686"/>
            <a:ext cx="4098664" cy="83584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Organigramme : Processus 8"/>
          <p:cNvSpPr/>
          <p:nvPr/>
        </p:nvSpPr>
        <p:spPr>
          <a:xfrm rot="1320619">
            <a:off x="4592347" y="2397840"/>
            <a:ext cx="4084814" cy="313708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Organigramme : Processus 9"/>
          <p:cNvSpPr/>
          <p:nvPr/>
        </p:nvSpPr>
        <p:spPr>
          <a:xfrm rot="1669314">
            <a:off x="8454503" y="3392005"/>
            <a:ext cx="959882" cy="281293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Organigramme : Processus 10"/>
          <p:cNvSpPr/>
          <p:nvPr/>
        </p:nvSpPr>
        <p:spPr>
          <a:xfrm>
            <a:off x="9112869" y="3603812"/>
            <a:ext cx="289315" cy="645459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Cylindre 11"/>
          <p:cNvSpPr/>
          <p:nvPr/>
        </p:nvSpPr>
        <p:spPr>
          <a:xfrm>
            <a:off x="8444339" y="4582757"/>
            <a:ext cx="1517242" cy="1721223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Cylindre 12"/>
          <p:cNvSpPr/>
          <p:nvPr/>
        </p:nvSpPr>
        <p:spPr>
          <a:xfrm>
            <a:off x="1323191" y="5421854"/>
            <a:ext cx="6110343" cy="63470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Cylindre 13"/>
          <p:cNvSpPr/>
          <p:nvPr/>
        </p:nvSpPr>
        <p:spPr>
          <a:xfrm>
            <a:off x="2556734" y="5986628"/>
            <a:ext cx="3560781" cy="63470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Trapèze 14"/>
          <p:cNvSpPr/>
          <p:nvPr/>
        </p:nvSpPr>
        <p:spPr>
          <a:xfrm>
            <a:off x="3517749" y="4744121"/>
            <a:ext cx="1527586" cy="785309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Rectangle avec coin arrondi 15"/>
          <p:cNvSpPr/>
          <p:nvPr/>
        </p:nvSpPr>
        <p:spPr>
          <a:xfrm>
            <a:off x="4046087" y="1953379"/>
            <a:ext cx="45719" cy="2704681"/>
          </a:xfrm>
          <a:prstGeom prst="round1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Cylindre 16"/>
          <p:cNvSpPr/>
          <p:nvPr/>
        </p:nvSpPr>
        <p:spPr>
          <a:xfrm>
            <a:off x="8444339" y="5335793"/>
            <a:ext cx="1517242" cy="96818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94344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évaporation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6099585"/>
            <a:ext cx="1528482" cy="77377"/>
          </a:xfrm>
        </p:spPr>
        <p:txBody>
          <a:bodyPr>
            <a:normAutofit fontScale="25000" lnSpcReduction="20000"/>
          </a:bodyPr>
          <a:lstStyle/>
          <a:p>
            <a:endParaRPr lang="fr-CA" dirty="0"/>
          </a:p>
        </p:txBody>
      </p:sp>
      <p:sp>
        <p:nvSpPr>
          <p:cNvPr id="4" name="Soleil 3"/>
          <p:cNvSpPr/>
          <p:nvPr/>
        </p:nvSpPr>
        <p:spPr>
          <a:xfrm>
            <a:off x="1699709" y="1151068"/>
            <a:ext cx="2721684" cy="2162287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avec coin arrondi 6"/>
          <p:cNvSpPr/>
          <p:nvPr/>
        </p:nvSpPr>
        <p:spPr>
          <a:xfrm>
            <a:off x="2936838" y="4169624"/>
            <a:ext cx="7368988" cy="1968649"/>
          </a:xfrm>
          <a:prstGeom prst="round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avec coin arrondi 7"/>
          <p:cNvSpPr/>
          <p:nvPr/>
        </p:nvSpPr>
        <p:spPr>
          <a:xfrm>
            <a:off x="3060551" y="5142155"/>
            <a:ext cx="7331336" cy="1290918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4647304" y="2710927"/>
            <a:ext cx="882127" cy="2076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5658522" y="2710927"/>
            <a:ext cx="437478" cy="1710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6726219" y="2663219"/>
            <a:ext cx="0" cy="2123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H="1" flipV="1">
            <a:off x="7917628" y="2603351"/>
            <a:ext cx="172123" cy="2377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H="1" flipV="1">
            <a:off x="8735209" y="2663219"/>
            <a:ext cx="441064" cy="1506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6014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</Words>
  <Application>Microsoft Office PowerPoint</Application>
  <PresentationFormat>Grand écran</PresentationFormat>
  <Paragraphs>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seédimentation</vt:lpstr>
      <vt:lpstr>décentation</vt:lpstr>
      <vt:lpstr>filtration</vt:lpstr>
      <vt:lpstr>distillation</vt:lpstr>
      <vt:lpstr>évaporation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seédimentation</dc:title>
  <dc:creator>CSBE</dc:creator>
  <cp:lastModifiedBy>CSBE</cp:lastModifiedBy>
  <cp:revision>2</cp:revision>
  <dcterms:created xsi:type="dcterms:W3CDTF">2020-12-11T15:22:19Z</dcterms:created>
  <dcterms:modified xsi:type="dcterms:W3CDTF">2020-12-11T15:30:45Z</dcterms:modified>
</cp:coreProperties>
</file>