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300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752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598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220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7982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204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30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053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246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824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297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90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822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1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91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296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12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D265E59-3C68-4829-BA91-80EE40BE523F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B94985E-AA68-47A6-8E71-F55A5EF6A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8337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Procédé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5454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sédiments se reposent au fond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400" b="1" i="1" dirty="0" smtClean="0"/>
              <a:t>                                              </a:t>
            </a:r>
            <a:r>
              <a:rPr lang="fr-CA" sz="4400" b="1" i="1" u="sng" dirty="0" smtClean="0"/>
              <a:t>Sédimentation</a:t>
            </a:r>
            <a:r>
              <a:rPr lang="fr-CA" b="1" i="1" u="sng" dirty="0" smtClean="0"/>
              <a:t> </a:t>
            </a:r>
            <a:r>
              <a:rPr lang="fr-CA" b="1" i="1" dirty="0" smtClean="0"/>
              <a:t>                                                             </a:t>
            </a:r>
            <a:endParaRPr lang="fr-CA" b="1" i="1" dirty="0"/>
          </a:p>
        </p:txBody>
      </p:sp>
      <p:sp>
        <p:nvSpPr>
          <p:cNvPr id="4" name="Rectangle 3"/>
          <p:cNvSpPr/>
          <p:nvPr/>
        </p:nvSpPr>
        <p:spPr>
          <a:xfrm>
            <a:off x="3483033" y="2535382"/>
            <a:ext cx="1371600" cy="129678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7030A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83033" y="2926080"/>
            <a:ext cx="1371600" cy="14962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483378" y="3025832"/>
            <a:ext cx="1371600" cy="7980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483033" y="2535382"/>
            <a:ext cx="1371600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608415" y="3541221"/>
            <a:ext cx="166255" cy="174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866802" y="3096490"/>
            <a:ext cx="166255" cy="174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396738" y="3096490"/>
            <a:ext cx="166255" cy="174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148396" y="3541220"/>
            <a:ext cx="166255" cy="174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949929" y="3366654"/>
            <a:ext cx="0" cy="349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4231523" y="3096490"/>
            <a:ext cx="0" cy="32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479865" y="3366654"/>
            <a:ext cx="0" cy="349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3691542" y="3096490"/>
            <a:ext cx="0" cy="32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99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transvide le liquide, mais on conserve le solide.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20376270">
            <a:off x="3117273" y="2585258"/>
            <a:ext cx="1870363" cy="7980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rot="20428344">
            <a:off x="3149611" y="2880467"/>
            <a:ext cx="1888794" cy="502486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361309" y="3224202"/>
            <a:ext cx="149629" cy="149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643931" y="3316776"/>
            <a:ext cx="149629" cy="149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322413" y="3454189"/>
            <a:ext cx="149629" cy="149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 rot="20165193">
            <a:off x="4884788" y="2277877"/>
            <a:ext cx="134784" cy="7875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apèze 12"/>
          <p:cNvSpPr/>
          <p:nvPr/>
        </p:nvSpPr>
        <p:spPr>
          <a:xfrm>
            <a:off x="4730950" y="3211357"/>
            <a:ext cx="2078182" cy="1479668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apèze 13"/>
          <p:cNvSpPr/>
          <p:nvPr/>
        </p:nvSpPr>
        <p:spPr>
          <a:xfrm>
            <a:off x="4730950" y="3749040"/>
            <a:ext cx="2063762" cy="941985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953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On vide le mélange à travers un filtre.</a:t>
            </a:r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943599" y="3530139"/>
            <a:ext cx="922713" cy="22610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5943599" y="4281055"/>
            <a:ext cx="922713" cy="15101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943599" y="4281055"/>
            <a:ext cx="922713" cy="748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5943599" y="3530139"/>
            <a:ext cx="922713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0800000">
            <a:off x="5074918" y="2317865"/>
            <a:ext cx="2660073" cy="18371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 rot="10800000">
            <a:off x="5963208" y="3552998"/>
            <a:ext cx="883491" cy="62483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6251751" y="3108958"/>
            <a:ext cx="315884" cy="33527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6677457" y="2601825"/>
            <a:ext cx="315884" cy="33527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6214931" y="2434187"/>
            <a:ext cx="315884" cy="33527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5594463" y="2601826"/>
            <a:ext cx="315884" cy="33527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 rot="20663831">
            <a:off x="2485505" y="1184473"/>
            <a:ext cx="2319251" cy="11105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Triangle rectangle 16"/>
          <p:cNvSpPr/>
          <p:nvPr/>
        </p:nvSpPr>
        <p:spPr>
          <a:xfrm rot="20669471">
            <a:off x="2513593" y="1474474"/>
            <a:ext cx="2329726" cy="806335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572789" y="1856859"/>
            <a:ext cx="274320" cy="257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3740748" y="1856859"/>
            <a:ext cx="274320" cy="257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156768" y="1748794"/>
            <a:ext cx="274320" cy="257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2916424" y="1987160"/>
            <a:ext cx="274320" cy="257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8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95" y="667558"/>
            <a:ext cx="10353762" cy="970450"/>
          </a:xfrm>
        </p:spPr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113905" y="6018415"/>
            <a:ext cx="2967644" cy="540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515388" y="5286895"/>
            <a:ext cx="4073237" cy="731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07076" y="5237018"/>
            <a:ext cx="4114800" cy="58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1654233" y="3973484"/>
            <a:ext cx="1587730" cy="1313411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>
            <a:off x="1645920" y="4458393"/>
            <a:ext cx="1604356" cy="828502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 rot="5400000">
            <a:off x="2057400" y="3597272"/>
            <a:ext cx="781396" cy="406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2398537" y="1738526"/>
            <a:ext cx="107750" cy="16774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1015388">
            <a:off x="2403228" y="1816343"/>
            <a:ext cx="610065" cy="1229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1289530">
            <a:off x="2780122" y="2133990"/>
            <a:ext cx="4530436" cy="13405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1182763">
            <a:off x="7123035" y="3561022"/>
            <a:ext cx="922713" cy="303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7773265" y="3743915"/>
            <a:ext cx="296657" cy="781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7434454" y="4890822"/>
            <a:ext cx="1196062" cy="19188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7437622" y="5584051"/>
            <a:ext cx="1192893" cy="1225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7434454" y="4890822"/>
            <a:ext cx="1196062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63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95" y="1944738"/>
            <a:ext cx="10353762" cy="4058751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1978429" y="1732449"/>
            <a:ext cx="1587731" cy="126353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2522912" y="1122849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5400000">
            <a:off x="3794129" y="2052826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/>
          <p:cNvSpPr/>
          <p:nvPr/>
        </p:nvSpPr>
        <p:spPr>
          <a:xfrm rot="19068148">
            <a:off x="1604516" y="1283340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6200000">
            <a:off x="1304324" y="2052826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isocèle 10"/>
          <p:cNvSpPr/>
          <p:nvPr/>
        </p:nvSpPr>
        <p:spPr>
          <a:xfrm rot="2797735">
            <a:off x="3378369" y="1401010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 rot="7747974">
            <a:off x="3469178" y="2811298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 rot="10800000">
            <a:off x="2500443" y="3095105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 rot="13305842">
            <a:off x="1564314" y="2825643"/>
            <a:ext cx="498764" cy="51047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3895199" y="4623577"/>
            <a:ext cx="5672751" cy="13799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0" name="Connecteur en arc 19"/>
          <p:cNvCxnSpPr/>
          <p:nvPr/>
        </p:nvCxnSpPr>
        <p:spPr>
          <a:xfrm>
            <a:off x="3895199" y="4987636"/>
            <a:ext cx="5672751" cy="49876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 vers le bas 20"/>
          <p:cNvSpPr/>
          <p:nvPr/>
        </p:nvSpPr>
        <p:spPr>
          <a:xfrm rot="10800000">
            <a:off x="4585854" y="2969837"/>
            <a:ext cx="706582" cy="1228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lèche vers le bas 22"/>
          <p:cNvSpPr/>
          <p:nvPr/>
        </p:nvSpPr>
        <p:spPr>
          <a:xfrm rot="10800000">
            <a:off x="5897893" y="2962832"/>
            <a:ext cx="706582" cy="1228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bas 23"/>
          <p:cNvSpPr/>
          <p:nvPr/>
        </p:nvSpPr>
        <p:spPr>
          <a:xfrm rot="10800000">
            <a:off x="7572335" y="2962831"/>
            <a:ext cx="706582" cy="1228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lèche vers le bas 24"/>
          <p:cNvSpPr/>
          <p:nvPr/>
        </p:nvSpPr>
        <p:spPr>
          <a:xfrm rot="10800000">
            <a:off x="8582725" y="2991430"/>
            <a:ext cx="706582" cy="1228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3895199" y="4987636"/>
            <a:ext cx="5672751" cy="101585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4490263" y="5070254"/>
            <a:ext cx="622759" cy="61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5779296" y="5376975"/>
            <a:ext cx="622759" cy="61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7656158" y="5054988"/>
            <a:ext cx="622759" cy="61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8700791" y="5280336"/>
            <a:ext cx="622759" cy="61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6158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oise">
  <a:themeElements>
    <a:clrScheme name="Ardois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TM04033929[[fn=Ardoise]]</Template>
  <TotalTime>32</TotalTime>
  <Words>35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Calisto MT</vt:lpstr>
      <vt:lpstr>Trebuchet MS</vt:lpstr>
      <vt:lpstr>Wingdings 2</vt:lpstr>
      <vt:lpstr>Ardoise</vt:lpstr>
      <vt:lpstr>Procédé de séparation</vt:lpstr>
      <vt:lpstr>Les sédiments se reposent au fond </vt:lpstr>
      <vt:lpstr>Décantation</vt:lpstr>
      <vt:lpstr>Filtration</vt:lpstr>
      <vt:lpstr>Distillation</vt:lpstr>
      <vt:lpstr>Évaporation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</dc:title>
  <dc:creator>CSBE</dc:creator>
  <cp:lastModifiedBy>CSBE</cp:lastModifiedBy>
  <cp:revision>5</cp:revision>
  <dcterms:created xsi:type="dcterms:W3CDTF">2020-12-11T15:38:54Z</dcterms:created>
  <dcterms:modified xsi:type="dcterms:W3CDTF">2020-12-11T16:11:13Z</dcterms:modified>
</cp:coreProperties>
</file>