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65E59-3C68-4829-BA91-80EE40BE523F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985E-AA68-47A6-8E71-F55A5EF6A2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83009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65E59-3C68-4829-BA91-80EE40BE523F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985E-AA68-47A6-8E71-F55A5EF6A2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77529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65E59-3C68-4829-BA91-80EE40BE523F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985E-AA68-47A6-8E71-F55A5EF6A2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55985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65E59-3C68-4829-BA91-80EE40BE523F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985E-AA68-47A6-8E71-F55A5EF6A2B3}" type="slidenum">
              <a:rPr lang="fr-CA" smtClean="0"/>
              <a:t>‹N°›</a:t>
            </a:fld>
            <a:endParaRPr lang="fr-CA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32201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65E59-3C68-4829-BA91-80EE40BE523F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985E-AA68-47A6-8E71-F55A5EF6A2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379824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65E59-3C68-4829-BA91-80EE40BE523F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985E-AA68-47A6-8E71-F55A5EF6A2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52048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65E59-3C68-4829-BA91-80EE40BE523F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985E-AA68-47A6-8E71-F55A5EF6A2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63016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65E59-3C68-4829-BA91-80EE40BE523F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985E-AA68-47A6-8E71-F55A5EF6A2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380531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65E59-3C68-4829-BA91-80EE40BE523F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985E-AA68-47A6-8E71-F55A5EF6A2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2465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65E59-3C68-4829-BA91-80EE40BE523F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985E-AA68-47A6-8E71-F55A5EF6A2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98246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65E59-3C68-4829-BA91-80EE40BE523F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985E-AA68-47A6-8E71-F55A5EF6A2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32973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65E59-3C68-4829-BA91-80EE40BE523F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985E-AA68-47A6-8E71-F55A5EF6A2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9904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65E59-3C68-4829-BA91-80EE40BE523F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985E-AA68-47A6-8E71-F55A5EF6A2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58225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65E59-3C68-4829-BA91-80EE40BE523F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985E-AA68-47A6-8E71-F55A5EF6A2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41117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65E59-3C68-4829-BA91-80EE40BE523F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985E-AA68-47A6-8E71-F55A5EF6A2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27912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65E59-3C68-4829-BA91-80EE40BE523F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985E-AA68-47A6-8E71-F55A5EF6A2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32960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65E59-3C68-4829-BA91-80EE40BE523F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985E-AA68-47A6-8E71-F55A5EF6A2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78124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5D265E59-3C68-4829-BA91-80EE40BE523F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BB94985E-AA68-47A6-8E71-F55A5EF6A2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583377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Procédé de séparation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54547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Les sédiments se reposent au fond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z="4400" b="1" i="1" dirty="0" smtClean="0"/>
              <a:t>                                              </a:t>
            </a:r>
            <a:r>
              <a:rPr lang="fr-CA" sz="4400" b="1" i="1" u="sng" dirty="0" smtClean="0"/>
              <a:t>Sédimentation</a:t>
            </a:r>
            <a:r>
              <a:rPr lang="fr-CA" b="1" i="1" u="sng" dirty="0" smtClean="0"/>
              <a:t> </a:t>
            </a:r>
            <a:r>
              <a:rPr lang="fr-CA" b="1" i="1" dirty="0" smtClean="0"/>
              <a:t>                                                             </a:t>
            </a:r>
            <a:endParaRPr lang="fr-CA" b="1" i="1" dirty="0"/>
          </a:p>
        </p:txBody>
      </p:sp>
      <p:sp>
        <p:nvSpPr>
          <p:cNvPr id="4" name="Rectangle 3"/>
          <p:cNvSpPr/>
          <p:nvPr/>
        </p:nvSpPr>
        <p:spPr>
          <a:xfrm>
            <a:off x="3483033" y="2535382"/>
            <a:ext cx="1371600" cy="1296785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rgbClr val="7030A0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3483033" y="2926080"/>
            <a:ext cx="1371600" cy="14962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Rectangle 5"/>
          <p:cNvSpPr/>
          <p:nvPr/>
        </p:nvSpPr>
        <p:spPr>
          <a:xfrm>
            <a:off x="3483378" y="3025832"/>
            <a:ext cx="1371600" cy="79802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Ellipse 6"/>
          <p:cNvSpPr/>
          <p:nvPr/>
        </p:nvSpPr>
        <p:spPr>
          <a:xfrm>
            <a:off x="3483033" y="2535382"/>
            <a:ext cx="1371600" cy="4571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Ellipse 7"/>
          <p:cNvSpPr/>
          <p:nvPr/>
        </p:nvSpPr>
        <p:spPr>
          <a:xfrm>
            <a:off x="3608415" y="3541221"/>
            <a:ext cx="166255" cy="1745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Ellipse 8"/>
          <p:cNvSpPr/>
          <p:nvPr/>
        </p:nvSpPr>
        <p:spPr>
          <a:xfrm>
            <a:off x="3866802" y="3096490"/>
            <a:ext cx="166255" cy="1745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Ellipse 9"/>
          <p:cNvSpPr/>
          <p:nvPr/>
        </p:nvSpPr>
        <p:spPr>
          <a:xfrm>
            <a:off x="4396738" y="3096490"/>
            <a:ext cx="166255" cy="1745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Ellipse 10"/>
          <p:cNvSpPr/>
          <p:nvPr/>
        </p:nvSpPr>
        <p:spPr>
          <a:xfrm>
            <a:off x="4148396" y="3541220"/>
            <a:ext cx="166255" cy="1745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3949929" y="3366654"/>
            <a:ext cx="0" cy="3491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flipV="1">
            <a:off x="4231523" y="3096490"/>
            <a:ext cx="0" cy="328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4479865" y="3366654"/>
            <a:ext cx="0" cy="3491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flipV="1">
            <a:off x="3691542" y="3096490"/>
            <a:ext cx="0" cy="328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4992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Décantation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On transvide le liquide, mais on conserve le solide.</a:t>
            </a:r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 rot="20376270">
            <a:off x="3117273" y="2585258"/>
            <a:ext cx="1870363" cy="79802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iangle rectangle 6"/>
          <p:cNvSpPr/>
          <p:nvPr/>
        </p:nvSpPr>
        <p:spPr>
          <a:xfrm rot="20428344">
            <a:off x="3149611" y="2880467"/>
            <a:ext cx="1888794" cy="502486"/>
          </a:xfrm>
          <a:prstGeom prst="rt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Ellipse 7"/>
          <p:cNvSpPr/>
          <p:nvPr/>
        </p:nvSpPr>
        <p:spPr>
          <a:xfrm>
            <a:off x="3361309" y="3224202"/>
            <a:ext cx="149629" cy="1496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Ellipse 9"/>
          <p:cNvSpPr/>
          <p:nvPr/>
        </p:nvSpPr>
        <p:spPr>
          <a:xfrm>
            <a:off x="3643931" y="3316776"/>
            <a:ext cx="149629" cy="1496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Ellipse 10"/>
          <p:cNvSpPr/>
          <p:nvPr/>
        </p:nvSpPr>
        <p:spPr>
          <a:xfrm>
            <a:off x="3322413" y="3454189"/>
            <a:ext cx="149629" cy="1496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Ellipse 11"/>
          <p:cNvSpPr/>
          <p:nvPr/>
        </p:nvSpPr>
        <p:spPr>
          <a:xfrm rot="20165193">
            <a:off x="4884788" y="2277877"/>
            <a:ext cx="134784" cy="78756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Trapèze 12"/>
          <p:cNvSpPr/>
          <p:nvPr/>
        </p:nvSpPr>
        <p:spPr>
          <a:xfrm>
            <a:off x="4730950" y="3211357"/>
            <a:ext cx="2078182" cy="1479668"/>
          </a:xfrm>
          <a:prstGeom prst="trapezoi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Trapèze 13"/>
          <p:cNvSpPr/>
          <p:nvPr/>
        </p:nvSpPr>
        <p:spPr>
          <a:xfrm>
            <a:off x="4730950" y="3749040"/>
            <a:ext cx="2063762" cy="941985"/>
          </a:xfrm>
          <a:prstGeom prst="trapezoi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69536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Filtration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 smtClean="0"/>
          </a:p>
          <a:p>
            <a:endParaRPr lang="fr-CA" dirty="0"/>
          </a:p>
          <a:p>
            <a:endParaRPr lang="fr-CA" dirty="0" smtClean="0"/>
          </a:p>
          <a:p>
            <a:endParaRPr lang="fr-CA" dirty="0" smtClean="0"/>
          </a:p>
          <a:p>
            <a:endParaRPr lang="fr-CA" dirty="0"/>
          </a:p>
          <a:p>
            <a:r>
              <a:rPr lang="fr-CA" dirty="0" smtClean="0"/>
              <a:t>On vide le mélange à travers un filtre.</a:t>
            </a:r>
          </a:p>
          <a:p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>
            <a:off x="5943599" y="3530139"/>
            <a:ext cx="922713" cy="226106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 4"/>
          <p:cNvSpPr/>
          <p:nvPr/>
        </p:nvSpPr>
        <p:spPr>
          <a:xfrm>
            <a:off x="5943599" y="4281055"/>
            <a:ext cx="922713" cy="151014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Ellipse 5"/>
          <p:cNvSpPr/>
          <p:nvPr/>
        </p:nvSpPr>
        <p:spPr>
          <a:xfrm>
            <a:off x="5943599" y="4281055"/>
            <a:ext cx="922713" cy="7481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Ellipse 6"/>
          <p:cNvSpPr/>
          <p:nvPr/>
        </p:nvSpPr>
        <p:spPr>
          <a:xfrm>
            <a:off x="5943599" y="3530139"/>
            <a:ext cx="922713" cy="4571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Triangle isocèle 8"/>
          <p:cNvSpPr/>
          <p:nvPr/>
        </p:nvSpPr>
        <p:spPr>
          <a:xfrm rot="10800000">
            <a:off x="5074918" y="2317865"/>
            <a:ext cx="2660073" cy="183711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Triangle isocèle 9"/>
          <p:cNvSpPr/>
          <p:nvPr/>
        </p:nvSpPr>
        <p:spPr>
          <a:xfrm rot="10800000">
            <a:off x="5963208" y="3552998"/>
            <a:ext cx="883491" cy="624839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Ellipse 10"/>
          <p:cNvSpPr/>
          <p:nvPr/>
        </p:nvSpPr>
        <p:spPr>
          <a:xfrm>
            <a:off x="6251751" y="3108958"/>
            <a:ext cx="315884" cy="33527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Ellipse 11"/>
          <p:cNvSpPr/>
          <p:nvPr/>
        </p:nvSpPr>
        <p:spPr>
          <a:xfrm>
            <a:off x="6677457" y="2601825"/>
            <a:ext cx="315884" cy="33527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Ellipse 12"/>
          <p:cNvSpPr/>
          <p:nvPr/>
        </p:nvSpPr>
        <p:spPr>
          <a:xfrm>
            <a:off x="6214931" y="2434187"/>
            <a:ext cx="315884" cy="33527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Ellipse 13"/>
          <p:cNvSpPr/>
          <p:nvPr/>
        </p:nvSpPr>
        <p:spPr>
          <a:xfrm>
            <a:off x="5594463" y="2601826"/>
            <a:ext cx="315884" cy="33527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Rectangle 14"/>
          <p:cNvSpPr/>
          <p:nvPr/>
        </p:nvSpPr>
        <p:spPr>
          <a:xfrm rot="20663831">
            <a:off x="2485505" y="1184473"/>
            <a:ext cx="2319251" cy="11105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Triangle rectangle 16"/>
          <p:cNvSpPr/>
          <p:nvPr/>
        </p:nvSpPr>
        <p:spPr>
          <a:xfrm rot="20669471">
            <a:off x="2513593" y="1474474"/>
            <a:ext cx="2329726" cy="806335"/>
          </a:xfrm>
          <a:prstGeom prst="rt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" name="Ellipse 17"/>
          <p:cNvSpPr/>
          <p:nvPr/>
        </p:nvSpPr>
        <p:spPr>
          <a:xfrm>
            <a:off x="2572789" y="1856859"/>
            <a:ext cx="274320" cy="25769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" name="Ellipse 19"/>
          <p:cNvSpPr/>
          <p:nvPr/>
        </p:nvSpPr>
        <p:spPr>
          <a:xfrm>
            <a:off x="3740748" y="1856859"/>
            <a:ext cx="274320" cy="25769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" name="Ellipse 20"/>
          <p:cNvSpPr/>
          <p:nvPr/>
        </p:nvSpPr>
        <p:spPr>
          <a:xfrm>
            <a:off x="3156768" y="1748794"/>
            <a:ext cx="274320" cy="25769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2" name="Ellipse 21"/>
          <p:cNvSpPr/>
          <p:nvPr/>
        </p:nvSpPr>
        <p:spPr>
          <a:xfrm>
            <a:off x="2916424" y="1987160"/>
            <a:ext cx="274320" cy="25769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085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3795" y="667558"/>
            <a:ext cx="10353762" cy="970450"/>
          </a:xfrm>
        </p:spPr>
        <p:txBody>
          <a:bodyPr/>
          <a:lstStyle/>
          <a:p>
            <a:r>
              <a:rPr lang="fr-CA" dirty="0" smtClean="0"/>
              <a:t>Distillation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>
            <a:off x="1113905" y="6018415"/>
            <a:ext cx="2967644" cy="5403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 4"/>
          <p:cNvSpPr/>
          <p:nvPr/>
        </p:nvSpPr>
        <p:spPr>
          <a:xfrm>
            <a:off x="515388" y="5286895"/>
            <a:ext cx="4073237" cy="7315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Ellipse 5"/>
          <p:cNvSpPr/>
          <p:nvPr/>
        </p:nvSpPr>
        <p:spPr>
          <a:xfrm>
            <a:off x="507076" y="5237018"/>
            <a:ext cx="4114800" cy="581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apèze 6"/>
          <p:cNvSpPr/>
          <p:nvPr/>
        </p:nvSpPr>
        <p:spPr>
          <a:xfrm>
            <a:off x="1654233" y="3973484"/>
            <a:ext cx="1587730" cy="1313411"/>
          </a:xfrm>
          <a:prstGeom prst="trapezoi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Trapèze 7"/>
          <p:cNvSpPr/>
          <p:nvPr/>
        </p:nvSpPr>
        <p:spPr>
          <a:xfrm>
            <a:off x="1645920" y="4458393"/>
            <a:ext cx="1604356" cy="828502"/>
          </a:xfrm>
          <a:prstGeom prst="trapezoi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/>
          <p:cNvSpPr/>
          <p:nvPr/>
        </p:nvSpPr>
        <p:spPr>
          <a:xfrm rot="5400000">
            <a:off x="2057400" y="3597272"/>
            <a:ext cx="781396" cy="406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/>
          <p:cNvSpPr/>
          <p:nvPr/>
        </p:nvSpPr>
        <p:spPr>
          <a:xfrm>
            <a:off x="2398537" y="1738526"/>
            <a:ext cx="107750" cy="167747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Rectangle 10"/>
          <p:cNvSpPr/>
          <p:nvPr/>
        </p:nvSpPr>
        <p:spPr>
          <a:xfrm rot="1015388">
            <a:off x="2403228" y="1816343"/>
            <a:ext cx="610065" cy="12298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Rectangle 11"/>
          <p:cNvSpPr/>
          <p:nvPr/>
        </p:nvSpPr>
        <p:spPr>
          <a:xfrm rot="1289530">
            <a:off x="2780122" y="2133990"/>
            <a:ext cx="4530436" cy="134053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Rectangle 12"/>
          <p:cNvSpPr/>
          <p:nvPr/>
        </p:nvSpPr>
        <p:spPr>
          <a:xfrm rot="1182763">
            <a:off x="7123035" y="3561022"/>
            <a:ext cx="922713" cy="3036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Rectangle 13"/>
          <p:cNvSpPr/>
          <p:nvPr/>
        </p:nvSpPr>
        <p:spPr>
          <a:xfrm>
            <a:off x="7773265" y="3743915"/>
            <a:ext cx="296657" cy="7813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Rectangle 14"/>
          <p:cNvSpPr/>
          <p:nvPr/>
        </p:nvSpPr>
        <p:spPr>
          <a:xfrm>
            <a:off x="7434454" y="4890822"/>
            <a:ext cx="1196062" cy="191885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Rectangle 15"/>
          <p:cNvSpPr/>
          <p:nvPr/>
        </p:nvSpPr>
        <p:spPr>
          <a:xfrm>
            <a:off x="7437622" y="5584051"/>
            <a:ext cx="1192893" cy="122562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Ellipse 16"/>
          <p:cNvSpPr/>
          <p:nvPr/>
        </p:nvSpPr>
        <p:spPr>
          <a:xfrm>
            <a:off x="7434454" y="4890822"/>
            <a:ext cx="1196062" cy="4571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62630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Évaporation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3795" y="1944738"/>
            <a:ext cx="10353762" cy="4058751"/>
          </a:xfrm>
        </p:spPr>
        <p:txBody>
          <a:bodyPr/>
          <a:lstStyle/>
          <a:p>
            <a:endParaRPr lang="fr-CA" dirty="0"/>
          </a:p>
        </p:txBody>
      </p:sp>
      <p:sp>
        <p:nvSpPr>
          <p:cNvPr id="4" name="Ellipse 3"/>
          <p:cNvSpPr/>
          <p:nvPr/>
        </p:nvSpPr>
        <p:spPr>
          <a:xfrm>
            <a:off x="1978429" y="1732449"/>
            <a:ext cx="1587731" cy="126353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iangle isocèle 5"/>
          <p:cNvSpPr/>
          <p:nvPr/>
        </p:nvSpPr>
        <p:spPr>
          <a:xfrm>
            <a:off x="2522912" y="1122849"/>
            <a:ext cx="498764" cy="51047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iangle isocèle 6"/>
          <p:cNvSpPr/>
          <p:nvPr/>
        </p:nvSpPr>
        <p:spPr>
          <a:xfrm rot="5400000">
            <a:off x="3794129" y="2052826"/>
            <a:ext cx="498764" cy="51047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Triangle isocèle 7"/>
          <p:cNvSpPr/>
          <p:nvPr/>
        </p:nvSpPr>
        <p:spPr>
          <a:xfrm rot="19068148">
            <a:off x="1604516" y="1283340"/>
            <a:ext cx="498764" cy="51047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Triangle isocèle 8"/>
          <p:cNvSpPr/>
          <p:nvPr/>
        </p:nvSpPr>
        <p:spPr>
          <a:xfrm rot="16200000">
            <a:off x="1304324" y="2052826"/>
            <a:ext cx="498764" cy="51047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Triangle isocèle 10"/>
          <p:cNvSpPr/>
          <p:nvPr/>
        </p:nvSpPr>
        <p:spPr>
          <a:xfrm rot="2797735">
            <a:off x="3378369" y="1401010"/>
            <a:ext cx="498764" cy="51047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Triangle isocèle 11"/>
          <p:cNvSpPr/>
          <p:nvPr/>
        </p:nvSpPr>
        <p:spPr>
          <a:xfrm rot="7747974">
            <a:off x="3469178" y="2811298"/>
            <a:ext cx="498764" cy="51047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Triangle isocèle 12"/>
          <p:cNvSpPr/>
          <p:nvPr/>
        </p:nvSpPr>
        <p:spPr>
          <a:xfrm rot="10800000">
            <a:off x="2500443" y="3095105"/>
            <a:ext cx="498764" cy="51047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Triangle isocèle 13"/>
          <p:cNvSpPr/>
          <p:nvPr/>
        </p:nvSpPr>
        <p:spPr>
          <a:xfrm rot="13305842">
            <a:off x="1564314" y="2825643"/>
            <a:ext cx="498764" cy="51047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Rectangle 15"/>
          <p:cNvSpPr/>
          <p:nvPr/>
        </p:nvSpPr>
        <p:spPr>
          <a:xfrm>
            <a:off x="3895199" y="4623577"/>
            <a:ext cx="5672751" cy="13799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20" name="Connecteur en arc 19"/>
          <p:cNvCxnSpPr/>
          <p:nvPr/>
        </p:nvCxnSpPr>
        <p:spPr>
          <a:xfrm>
            <a:off x="3895199" y="4987636"/>
            <a:ext cx="5672751" cy="498764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èche vers le bas 20"/>
          <p:cNvSpPr/>
          <p:nvPr/>
        </p:nvSpPr>
        <p:spPr>
          <a:xfrm rot="10800000">
            <a:off x="4585854" y="2969837"/>
            <a:ext cx="706582" cy="12283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3" name="Flèche vers le bas 22"/>
          <p:cNvSpPr/>
          <p:nvPr/>
        </p:nvSpPr>
        <p:spPr>
          <a:xfrm rot="10800000">
            <a:off x="5897893" y="2962832"/>
            <a:ext cx="706582" cy="12283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4" name="Flèche vers le bas 23"/>
          <p:cNvSpPr/>
          <p:nvPr/>
        </p:nvSpPr>
        <p:spPr>
          <a:xfrm rot="10800000">
            <a:off x="7572335" y="2962831"/>
            <a:ext cx="706582" cy="12283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5" name="Flèche vers le bas 24"/>
          <p:cNvSpPr/>
          <p:nvPr/>
        </p:nvSpPr>
        <p:spPr>
          <a:xfrm rot="10800000">
            <a:off x="8582725" y="2991430"/>
            <a:ext cx="706582" cy="12283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8" name="Rectangle 27"/>
          <p:cNvSpPr/>
          <p:nvPr/>
        </p:nvSpPr>
        <p:spPr>
          <a:xfrm>
            <a:off x="3895199" y="4987636"/>
            <a:ext cx="5672751" cy="101585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9" name="Ellipse 28"/>
          <p:cNvSpPr/>
          <p:nvPr/>
        </p:nvSpPr>
        <p:spPr>
          <a:xfrm>
            <a:off x="4490263" y="5070254"/>
            <a:ext cx="622759" cy="6134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0" name="Ellipse 29"/>
          <p:cNvSpPr/>
          <p:nvPr/>
        </p:nvSpPr>
        <p:spPr>
          <a:xfrm>
            <a:off x="5779296" y="5376975"/>
            <a:ext cx="622759" cy="6134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1" name="Ellipse 30"/>
          <p:cNvSpPr/>
          <p:nvPr/>
        </p:nvSpPr>
        <p:spPr>
          <a:xfrm>
            <a:off x="7656158" y="5054988"/>
            <a:ext cx="622759" cy="6134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2" name="Ellipse 31"/>
          <p:cNvSpPr/>
          <p:nvPr/>
        </p:nvSpPr>
        <p:spPr>
          <a:xfrm>
            <a:off x="8700791" y="5280336"/>
            <a:ext cx="622759" cy="6134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361587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doise">
  <a:themeElements>
    <a:clrScheme name="Ardois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Ardois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rdois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TM04033929[[fn=Ardoise]]</Template>
  <TotalTime>32</TotalTime>
  <Words>35</Words>
  <Application>Microsoft Office PowerPoint</Application>
  <PresentationFormat>Grand écran</PresentationFormat>
  <Paragraphs>14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Calisto MT</vt:lpstr>
      <vt:lpstr>Trebuchet MS</vt:lpstr>
      <vt:lpstr>Wingdings 2</vt:lpstr>
      <vt:lpstr>Ardoise</vt:lpstr>
      <vt:lpstr>Procédé de séparation</vt:lpstr>
      <vt:lpstr>Les sédiments se reposent au fond </vt:lpstr>
      <vt:lpstr>Décantation</vt:lpstr>
      <vt:lpstr>Filtration</vt:lpstr>
      <vt:lpstr>Distillation</vt:lpstr>
      <vt:lpstr>Évaporation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Procédé de séparation</dc:title>
  <dc:creator>CSBE</dc:creator>
  <cp:lastModifiedBy>CSBE</cp:lastModifiedBy>
  <cp:revision>5</cp:revision>
  <dcterms:created xsi:type="dcterms:W3CDTF">2020-12-11T15:38:54Z</dcterms:created>
  <dcterms:modified xsi:type="dcterms:W3CDTF">2020-12-11T16:11:13Z</dcterms:modified>
</cp:coreProperties>
</file>