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0CD4-DAAF-4FF8-AA7B-D40FDFB7B314}" type="datetimeFigureOut">
              <a:rPr lang="fr-CA" smtClean="0"/>
              <a:t>2021-02-26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AD2E-9976-4A16-95B8-A6BC0CEBA0A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992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0CD4-DAAF-4FF8-AA7B-D40FDFB7B314}" type="datetimeFigureOut">
              <a:rPr lang="fr-CA" smtClean="0"/>
              <a:t>2021-02-26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AD2E-9976-4A16-95B8-A6BC0CEBA0A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90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0CD4-DAAF-4FF8-AA7B-D40FDFB7B314}" type="datetimeFigureOut">
              <a:rPr lang="fr-CA" smtClean="0"/>
              <a:t>2021-02-26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AD2E-9976-4A16-95B8-A6BC0CEBA0A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457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0CD4-DAAF-4FF8-AA7B-D40FDFB7B314}" type="datetimeFigureOut">
              <a:rPr lang="fr-CA" smtClean="0"/>
              <a:t>2021-02-26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AD2E-9976-4A16-95B8-A6BC0CEBA0A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497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0CD4-DAAF-4FF8-AA7B-D40FDFB7B314}" type="datetimeFigureOut">
              <a:rPr lang="fr-CA" smtClean="0"/>
              <a:t>2021-02-26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AD2E-9976-4A16-95B8-A6BC0CEBA0A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000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0CD4-DAAF-4FF8-AA7B-D40FDFB7B314}" type="datetimeFigureOut">
              <a:rPr lang="fr-CA" smtClean="0"/>
              <a:t>2021-02-26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AD2E-9976-4A16-95B8-A6BC0CEBA0A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895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0CD4-DAAF-4FF8-AA7B-D40FDFB7B314}" type="datetimeFigureOut">
              <a:rPr lang="fr-CA" smtClean="0"/>
              <a:t>2021-02-26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AD2E-9976-4A16-95B8-A6BC0CEBA0A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323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0CD4-DAAF-4FF8-AA7B-D40FDFB7B314}" type="datetimeFigureOut">
              <a:rPr lang="fr-CA" smtClean="0"/>
              <a:t>2021-02-26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AD2E-9976-4A16-95B8-A6BC0CEBA0A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112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0CD4-DAAF-4FF8-AA7B-D40FDFB7B314}" type="datetimeFigureOut">
              <a:rPr lang="fr-CA" smtClean="0"/>
              <a:t>2021-02-26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AD2E-9976-4A16-95B8-A6BC0CEBA0A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438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0CD4-DAAF-4FF8-AA7B-D40FDFB7B314}" type="datetimeFigureOut">
              <a:rPr lang="fr-CA" smtClean="0"/>
              <a:t>2021-02-26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AD2E-9976-4A16-95B8-A6BC0CEBA0A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823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0CD4-DAAF-4FF8-AA7B-D40FDFB7B314}" type="datetimeFigureOut">
              <a:rPr lang="fr-CA" smtClean="0"/>
              <a:t>2021-02-26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AD2E-9976-4A16-95B8-A6BC0CEBA0A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571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40CD4-DAAF-4FF8-AA7B-D40FDFB7B314}" type="datetimeFigureOut">
              <a:rPr lang="fr-CA" smtClean="0"/>
              <a:t>2021-02-26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AD2E-9976-4A16-95B8-A6BC0CEBA0A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150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418978"/>
            <a:ext cx="9144000" cy="1075714"/>
          </a:xfrm>
        </p:spPr>
        <p:txBody>
          <a:bodyPr/>
          <a:lstStyle/>
          <a:p>
            <a:r>
              <a:rPr lang="fr-CA" dirty="0" err="1" smtClean="0"/>
              <a:t>pac</a:t>
            </a:r>
            <a:r>
              <a:rPr lang="fr-CA" dirty="0" smtClean="0"/>
              <a:t>-man</a:t>
            </a:r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476" y="2080112"/>
            <a:ext cx="2816469" cy="147864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76" y="323850"/>
            <a:ext cx="2388516" cy="234168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072" y="738918"/>
            <a:ext cx="2546572" cy="268238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376" y="3558758"/>
            <a:ext cx="2451569" cy="25894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4024" y="4721468"/>
            <a:ext cx="2348804" cy="164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137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Grand écran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pac-man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pac-man</dc:title>
  <dc:creator>CSBE</dc:creator>
  <cp:lastModifiedBy>CSBE</cp:lastModifiedBy>
  <cp:revision>1</cp:revision>
  <dcterms:created xsi:type="dcterms:W3CDTF">2021-02-26T18:32:47Z</dcterms:created>
  <dcterms:modified xsi:type="dcterms:W3CDTF">2021-02-26T18:36:06Z</dcterms:modified>
</cp:coreProperties>
</file>