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FC5E-2349-47BC-953A-2762BB1EFC92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312C-B1BF-41B7-B0C8-84D5396A525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5022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FC5E-2349-47BC-953A-2762BB1EFC92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312C-B1BF-41B7-B0C8-84D5396A525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304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FC5E-2349-47BC-953A-2762BB1EFC92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312C-B1BF-41B7-B0C8-84D5396A525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28143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FC5E-2349-47BC-953A-2762BB1EFC92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312C-B1BF-41B7-B0C8-84D5396A525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93907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FC5E-2349-47BC-953A-2762BB1EFC92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312C-B1BF-41B7-B0C8-84D5396A525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23548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FC5E-2349-47BC-953A-2762BB1EFC92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312C-B1BF-41B7-B0C8-84D5396A525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2766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FC5E-2349-47BC-953A-2762BB1EFC92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312C-B1BF-41B7-B0C8-84D5396A525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72591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FC5E-2349-47BC-953A-2762BB1EFC92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312C-B1BF-41B7-B0C8-84D5396A525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85349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FC5E-2349-47BC-953A-2762BB1EFC92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312C-B1BF-41B7-B0C8-84D5396A525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5276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FC5E-2349-47BC-953A-2762BB1EFC92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312C-B1BF-41B7-B0C8-84D5396A525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96531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FC5E-2349-47BC-953A-2762BB1EFC92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312C-B1BF-41B7-B0C8-84D5396A525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07065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4FC5E-2349-47BC-953A-2762BB1EFC92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C312C-B1BF-41B7-B0C8-84D5396A525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09911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1473" y="1605776"/>
            <a:ext cx="9144000" cy="3420753"/>
          </a:xfrm>
        </p:spPr>
        <p:txBody>
          <a:bodyPr>
            <a:normAutofit/>
          </a:bodyPr>
          <a:lstStyle/>
          <a:p>
            <a:r>
              <a:rPr lang="fr-CA" sz="2000" dirty="0" smtClean="0"/>
              <a:t>3.Were a </a:t>
            </a:r>
            <a:r>
              <a:rPr lang="fr-CA" sz="2000" dirty="0" err="1" smtClean="0"/>
              <a:t>fighter</a:t>
            </a:r>
            <a:r>
              <a:rPr lang="fr-CA" sz="2000" dirty="0" smtClean="0"/>
              <a:t> for </a:t>
            </a:r>
            <a:r>
              <a:rPr lang="fr-CA" sz="2000" dirty="0" err="1" smtClean="0"/>
              <a:t>peace-without</a:t>
            </a:r>
            <a:r>
              <a:rPr lang="fr-CA" sz="2000" dirty="0" smtClean="0"/>
              <a:t> a </a:t>
            </a:r>
            <a:r>
              <a:rPr lang="fr-CA" sz="2000" dirty="0" err="1" smtClean="0"/>
              <a:t>weapon</a:t>
            </a:r>
            <a:r>
              <a:rPr lang="fr-CA" sz="2000" dirty="0" smtClean="0"/>
              <a:t> in </a:t>
            </a:r>
            <a:r>
              <a:rPr lang="fr-CA" sz="2000" dirty="0" err="1" smtClean="0"/>
              <a:t>your</a:t>
            </a:r>
            <a:r>
              <a:rPr lang="fr-CA" sz="2000" dirty="0" smtClean="0"/>
              <a:t> hand</a:t>
            </a:r>
            <a:br>
              <a:rPr lang="fr-CA" sz="2000" dirty="0" smtClean="0"/>
            </a:br>
            <a:r>
              <a:rPr lang="fr-CA" sz="2000" dirty="0" smtClean="0"/>
              <a:t>4.white lion</a:t>
            </a:r>
            <a:r>
              <a:rPr lang="fr-CA" sz="2000" dirty="0"/>
              <a:t/>
            </a:r>
            <a:br>
              <a:rPr lang="fr-CA" sz="2000" dirty="0"/>
            </a:br>
            <a:r>
              <a:rPr lang="fr-CA" sz="2000" dirty="0" smtClean="0"/>
              <a:t>5.rainbow </a:t>
            </a:r>
            <a:r>
              <a:rPr lang="fr-CA" sz="2000" dirty="0" err="1" smtClean="0"/>
              <a:t>warrior</a:t>
            </a:r>
            <a:r>
              <a:rPr lang="fr-CA" sz="2000" dirty="0" smtClean="0"/>
              <a:t/>
            </a:r>
            <a:br>
              <a:rPr lang="fr-CA" sz="2000" dirty="0" smtClean="0"/>
            </a:br>
            <a:r>
              <a:rPr lang="fr-CA" sz="2000" dirty="0" smtClean="0"/>
              <a:t>6.explosion du bateau</a:t>
            </a:r>
            <a:br>
              <a:rPr lang="fr-CA" sz="2000" dirty="0" smtClean="0"/>
            </a:br>
            <a:r>
              <a:rPr lang="fr-CA" sz="2000" dirty="0" smtClean="0"/>
              <a:t>7.service secret</a:t>
            </a:r>
            <a:br>
              <a:rPr lang="fr-CA" sz="2000" dirty="0" smtClean="0"/>
            </a:br>
            <a:r>
              <a:rPr lang="fr-CA" sz="2000" dirty="0" smtClean="0"/>
              <a:t>8.la France</a:t>
            </a:r>
            <a:br>
              <a:rPr lang="fr-CA" sz="2000" dirty="0" smtClean="0"/>
            </a:br>
            <a:r>
              <a:rPr lang="fr-CA" sz="2000" dirty="0" smtClean="0"/>
              <a:t>9. la mort d’un photographe</a:t>
            </a:r>
            <a:br>
              <a:rPr lang="fr-CA" sz="2000" dirty="0" smtClean="0"/>
            </a:br>
            <a:r>
              <a:rPr lang="fr-CA" sz="2000" dirty="0" smtClean="0"/>
              <a:t>10.nouvelle Zélande</a:t>
            </a:r>
            <a:br>
              <a:rPr lang="fr-CA" sz="2000" dirty="0" smtClean="0"/>
            </a:br>
            <a:r>
              <a:rPr lang="fr-CA" sz="2000" dirty="0" smtClean="0"/>
              <a:t>11.francois Mitterrand</a:t>
            </a:r>
            <a:br>
              <a:rPr lang="fr-CA" sz="2000" dirty="0" smtClean="0"/>
            </a:br>
            <a:r>
              <a:rPr lang="fr-CA" sz="2000" dirty="0" smtClean="0"/>
              <a:t> </a:t>
            </a:r>
            <a:br>
              <a:rPr lang="fr-CA" sz="2000" dirty="0" smtClean="0"/>
            </a:br>
            <a:r>
              <a:rPr lang="fr-CA" sz="2000" dirty="0" smtClean="0"/>
              <a:t/>
            </a:r>
            <a:br>
              <a:rPr lang="fr-CA" sz="2000" dirty="0" smtClean="0"/>
            </a:br>
            <a:endParaRPr lang="fr-CA" sz="20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0553" y="4282069"/>
            <a:ext cx="5644212" cy="2188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5655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3.Were a fighter for peace-without a weapon in your hand 4.white lion 5.rainbow warrior 6.explosion du bateau 7.service secret 8.la France 9. la mort d’un photographe 10.nouvelle Zélande 11.francois Mitterrand    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3.Were a fighter for peace-without a weapon in your hand 4.white lion 5.rainbow warrior 6.explosion du bateau 7.service secret 8.la France 9. la mort d’un photographe 10.nouvelle Zélande 11.francois Mitterrand    </dc:title>
  <dc:creator>CSBE</dc:creator>
  <cp:lastModifiedBy>CSBE</cp:lastModifiedBy>
  <cp:revision>2</cp:revision>
  <dcterms:created xsi:type="dcterms:W3CDTF">2020-11-11T14:12:01Z</dcterms:created>
  <dcterms:modified xsi:type="dcterms:W3CDTF">2020-11-11T14:21:59Z</dcterms:modified>
</cp:coreProperties>
</file>