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6F10E-C060-4F93-AB6C-0D8E509B24CF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E5E86-16D4-45BC-BE49-EE9C6C7312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375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82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89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03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33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925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95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626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8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87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574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70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1A86-3419-4874-A9C9-CB27FD651CF9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2F01-8B80-4C9B-820B-A3FDCAB78C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18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Story-board</a:t>
            </a:r>
            <a:br>
              <a:rPr lang="fr-CA" sz="2800" dirty="0" smtClean="0"/>
            </a:b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projet G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6559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552" y="1524929"/>
            <a:ext cx="5905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19" y="0"/>
            <a:ext cx="8999034" cy="67492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75" y="3974342"/>
            <a:ext cx="140829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90" y="2145962"/>
            <a:ext cx="7051386" cy="41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73" y="133048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948" t="586" r="948" b="18194"/>
          <a:stretch/>
        </p:blipFill>
        <p:spPr>
          <a:xfrm>
            <a:off x="3445727" y="791736"/>
            <a:ext cx="4183449" cy="54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234175"/>
            <a:ext cx="11517972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4206" t="36023" r="32897" b="31910"/>
          <a:stretch/>
        </p:blipFill>
        <p:spPr>
          <a:xfrm>
            <a:off x="4493941" y="1717288"/>
            <a:ext cx="3772548" cy="27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7635" t="-5258" r="2056" b="16106"/>
          <a:stretch/>
        </p:blipFill>
        <p:spPr>
          <a:xfrm>
            <a:off x="3677080" y="524108"/>
            <a:ext cx="4561349" cy="55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51" y="721112"/>
            <a:ext cx="4506835" cy="52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59" y="869794"/>
            <a:ext cx="7025267" cy="52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Grand écran</PresentationFormat>
  <Paragraphs>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Story-board   projet 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story-board</dc:title>
  <dc:creator>CSBE</dc:creator>
  <cp:lastModifiedBy>CSBE</cp:lastModifiedBy>
  <cp:revision>6</cp:revision>
  <dcterms:created xsi:type="dcterms:W3CDTF">2020-11-13T15:11:22Z</dcterms:created>
  <dcterms:modified xsi:type="dcterms:W3CDTF">2020-11-13T16:06:24Z</dcterms:modified>
</cp:coreProperties>
</file>