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222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791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39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904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22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507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360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356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804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94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ECAF-B241-43FF-AF44-87D864A7F7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AA07F-6A6E-435D-BF0A-9812257D59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883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7453" y="1473173"/>
            <a:ext cx="9144000" cy="4308282"/>
          </a:xfrm>
        </p:spPr>
        <p:txBody>
          <a:bodyPr>
            <a:normAutofit fontScale="90000"/>
          </a:bodyPr>
          <a:lstStyle/>
          <a:p>
            <a:r>
              <a:rPr lang="fr-CA" sz="3200" dirty="0" smtClean="0"/>
              <a:t>Ou=Auckland</a:t>
            </a:r>
            <a:br>
              <a:rPr lang="fr-CA" sz="3200" dirty="0" smtClean="0"/>
            </a:br>
            <a:r>
              <a:rPr lang="fr-CA" sz="3200" dirty="0" smtClean="0"/>
              <a:t>quand=1 juillet 1985</a:t>
            </a:r>
            <a:br>
              <a:rPr lang="fr-CA" sz="3200" dirty="0" smtClean="0"/>
            </a:br>
            <a:r>
              <a:rPr lang="fr-CA" sz="3200" dirty="0" smtClean="0"/>
              <a:t>quoi=explosion d’un bateau</a:t>
            </a:r>
            <a:br>
              <a:rPr lang="fr-CA" sz="3200" dirty="0" smtClean="0"/>
            </a:br>
            <a:r>
              <a:rPr lang="fr-CA" sz="3200" dirty="0" smtClean="0"/>
              <a:t>conséquence=  mort de Fernando Pereira</a:t>
            </a:r>
            <a:br>
              <a:rPr lang="fr-CA" sz="3200" dirty="0" smtClean="0"/>
            </a:br>
            <a:r>
              <a:rPr lang="fr-CA" sz="3200" dirty="0" smtClean="0"/>
              <a:t>pourquoi= il allait chercher son appareil photo</a:t>
            </a:r>
            <a:br>
              <a:rPr lang="fr-CA" sz="3200" dirty="0" smtClean="0"/>
            </a:br>
            <a:r>
              <a:rPr lang="fr-CA" sz="3200" dirty="0" smtClean="0"/>
              <a:t>pays= France</a:t>
            </a:r>
            <a:br>
              <a:rPr lang="fr-CA" sz="3200" dirty="0" smtClean="0"/>
            </a:br>
            <a:r>
              <a:rPr lang="fr-CA" sz="3200" dirty="0" smtClean="0"/>
              <a:t>président  1= François miteras</a:t>
            </a:r>
            <a:br>
              <a:rPr lang="fr-CA" sz="3200" dirty="0" smtClean="0"/>
            </a:br>
            <a:r>
              <a:rPr lang="fr-CA" sz="3200" dirty="0" smtClean="0"/>
              <a:t>président  2=  Laurent </a:t>
            </a:r>
            <a:r>
              <a:rPr lang="fr-CA" sz="3200" dirty="0" err="1" smtClean="0"/>
              <a:t>fabiusse</a:t>
            </a:r>
            <a:r>
              <a:rPr lang="fr-CA" sz="3200" dirty="0" smtClean="0"/>
              <a:t/>
            </a:r>
            <a:br>
              <a:rPr lang="fr-CA" sz="3200" dirty="0" smtClean="0"/>
            </a:br>
            <a:r>
              <a:rPr lang="fr-CA" sz="3200" dirty="0" smtClean="0"/>
              <a:t>enquête = démission de</a:t>
            </a:r>
            <a:br>
              <a:rPr lang="fr-CA" sz="3200" dirty="0" smtClean="0"/>
            </a:br>
            <a:r>
              <a:rPr lang="fr-CA" sz="3200" dirty="0" smtClean="0"/>
              <a:t>   </a:t>
            </a:r>
            <a:endParaRPr lang="fr-CA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4" y="5298998"/>
            <a:ext cx="1836700" cy="12244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352" y="311186"/>
            <a:ext cx="1845596" cy="23239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53" y="311186"/>
            <a:ext cx="23812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0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Ou=Auckland quand=1 juillet 1985 quoi=explosion d’un bateau conséquence=  mort de Fernando Pereira pourquoi= il allait chercher son appareil photo pays= France président  1= François miteras président  2=  Laurent fabiusse enquête = démission de   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Ou=Auckland quand=1 juillet 1985 quoi=explosion d’un bateau conséquence=  mort de Fernando Pereira pourquoi= il allait chercher son appareil photo pays= président= François miteras</dc:title>
  <dc:creator>CSBE</dc:creator>
  <cp:lastModifiedBy>CSBE</cp:lastModifiedBy>
  <cp:revision>3</cp:revision>
  <dcterms:created xsi:type="dcterms:W3CDTF">2020-11-10T18:58:28Z</dcterms:created>
  <dcterms:modified xsi:type="dcterms:W3CDTF">2020-11-10T19:15:11Z</dcterms:modified>
</cp:coreProperties>
</file>