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E3122F-EBCD-C147-A4FD-A896DE4E6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F5F6FA-DE8F-7F48-A81F-8E962C426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BD104B-9E34-3D4A-B8B4-583FD5D8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E64095-1072-294E-8EE7-5DA3A88C0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79DAB9-8A35-6F49-A8DC-8DA28325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06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326CC4-4350-1741-ADB7-D27CCC74F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586AB1-DBDB-694A-98AC-221F001A5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18534B-32AC-FB4D-830F-8C03CB89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4E6D28-51F3-0842-83F8-55E6F2838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E3854D-AFB4-C344-A2F3-F6A1E6230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2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6B2906-A979-FE4C-BFA5-57DD8A8FA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7EEEBC-64D7-4749-B0BD-483704A18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14A335-590A-C746-99B6-2F3C48AA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DE5CC8-F6C0-BF46-A0E4-60BCB822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9FAAB6-D5FA-C148-A337-1474B526F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33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12B809-761B-F64B-B57D-49190B53D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4B77AD-5917-A24A-9316-DF5DE8CDC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41CEBE-F6FF-8E44-B410-A51794A3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A0A659-C752-264B-A7EC-FC3F7A29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EB135-4912-0D42-BB02-4DCA0A24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09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5A95E3-13F5-174F-B319-AB4F7A6B3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CB6980-37B2-504C-87EB-53163FE30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85AFC3-AAEE-584A-B60A-A1F5A5B5C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94C878-BA69-F747-AA31-C070134B2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A93502-6FDC-D54C-A885-D3E8E5A2B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79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6AEE4-4864-C849-916B-2FE397F9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693B0D-D1D6-0C48-BC09-A78DDE4DF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EC804F-B0D4-DB4D-8BE0-0A3642CE0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38CA74-9F38-7E46-88F0-935BDB7C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272B82-92C2-2E4E-BED2-40A5A42C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29322C-07E1-3748-9E08-AFAFFA27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59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CB10E8-361F-7847-AAF2-BBB215FC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9839A3-0663-C543-AF00-25926C548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63DDB1-2951-034B-AD85-12D03129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E8A06A-6F97-9645-9DCF-D7BCD24387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892868-5D59-7C49-BAA4-707083A4A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48177F0-7643-F340-B09B-1019A227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43452C9-F62A-6147-A4AC-78850B3C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A50A17-0427-6148-907E-1F235842F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3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854518-E493-E948-BE2E-43333F6F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F6D801D-E8FE-7A44-9730-82D71595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739019-1854-B442-802A-DB109142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B553ADF-0978-CF4C-BD44-EA7F995E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55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69BD26-8EAE-5245-A743-21CA2817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038AAAE-EC80-374A-8257-57E34922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23D328-3119-0147-8FE7-A86A28B7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55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D4257-1116-5740-B863-D4E72B814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3B13C8-957C-B942-A1BF-31B1C1F49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02BD09-BA60-7C45-8C90-1C6A92CFD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49AF70-FA05-EB4C-8C07-03CA2B86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677D34-FB63-6140-BECF-02778A2F5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CAE741-02AC-334A-90E0-F88319B3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16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2E428C-BA2B-7A44-B748-802EE0D8C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686C7C-6568-9047-9E74-4CAFA6875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E6B720-0B8C-8148-A38E-6E8D8CFDC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D2CD99-F76C-DD45-BBDF-E9AD217B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6198E3-9159-E643-A88C-C4941D37A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072AB1-57B7-1B49-91A7-11C372DC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16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C0554F-10D1-E544-ABB3-F298AA11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7484B5-7D24-7541-882F-B438B10DC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54D7A6-C795-5C46-B9B2-76BF57D85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3FF0-4167-764C-9956-1ABB51C02BA3}" type="datetimeFigureOut">
              <a:rPr lang="fr-FR" smtClean="0"/>
              <a:t>24/02/2021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532B2B-D215-F64C-AB52-403A37EEF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F7CA3-E166-A745-B898-B244829B2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08FC1-7280-654A-BB1B-63F663EA4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92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C5C8B-EED5-D347-8E51-60B9419C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4522156"/>
            <a:ext cx="5609222" cy="1363215"/>
          </a:xfrm>
        </p:spPr>
        <p:txBody>
          <a:bodyPr anchor="t">
            <a:normAutofit/>
          </a:bodyPr>
          <a:lstStyle/>
          <a:p>
            <a:pPr algn="l"/>
            <a:r>
              <a:rPr lang="en-US" sz="4800"/>
              <a:t>Halley</a:t>
            </a:r>
            <a:endParaRPr lang="fr-FR" sz="480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D8E490-5F9D-7B43-B5C4-FDB727744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1651" y="3815224"/>
            <a:ext cx="5609219" cy="741331"/>
          </a:xfrm>
        </p:spPr>
        <p:txBody>
          <a:bodyPr anchor="b">
            <a:noAutofit/>
          </a:bodyPr>
          <a:lstStyle/>
          <a:p>
            <a:pPr algn="l"/>
            <a:r>
              <a:rPr lang="en-US" sz="1600"/>
              <a:t>nom: Edmond halley</a:t>
            </a:r>
          </a:p>
          <a:p>
            <a:pPr algn="l"/>
            <a:r>
              <a:rPr lang="en-US" sz="1600"/>
              <a:t>Nationalité: anglais</a:t>
            </a:r>
          </a:p>
          <a:p>
            <a:pPr algn="l"/>
            <a:r>
              <a:rPr lang="en-US" sz="1600"/>
              <a:t>Période de temps: 8 novembre 1656- 14 janvier 1742</a:t>
            </a:r>
          </a:p>
          <a:p>
            <a:pPr algn="l"/>
            <a:r>
              <a:rPr lang="en-US" sz="1600"/>
              <a:t>Decouverte: comet de Halley</a:t>
            </a:r>
            <a:endParaRPr lang="fr-FR" sz="16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FA766D-3260-4E0A-9E7F-A2C93DFF1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46518"/>
            <a:ext cx="4100079" cy="6194580"/>
          </a:xfrm>
          <a:custGeom>
            <a:avLst/>
            <a:gdLst>
              <a:gd name="connsiteX0" fmla="*/ 1002789 w 4100079"/>
              <a:gd name="connsiteY0" fmla="*/ 0 h 6194580"/>
              <a:gd name="connsiteX1" fmla="*/ 4100079 w 4100079"/>
              <a:gd name="connsiteY1" fmla="*/ 3097290 h 6194580"/>
              <a:gd name="connsiteX2" fmla="*/ 1002789 w 4100079"/>
              <a:gd name="connsiteY2" fmla="*/ 6194580 h 6194580"/>
              <a:gd name="connsiteX3" fmla="*/ 81750 w 4100079"/>
              <a:gd name="connsiteY3" fmla="*/ 6055332 h 6194580"/>
              <a:gd name="connsiteX4" fmla="*/ 0 w 4100079"/>
              <a:gd name="connsiteY4" fmla="*/ 6025411 h 6194580"/>
              <a:gd name="connsiteX5" fmla="*/ 0 w 4100079"/>
              <a:gd name="connsiteY5" fmla="*/ 169169 h 6194580"/>
              <a:gd name="connsiteX6" fmla="*/ 81750 w 4100079"/>
              <a:gd name="connsiteY6" fmla="*/ 139248 h 6194580"/>
              <a:gd name="connsiteX7" fmla="*/ 1002789 w 4100079"/>
              <a:gd name="connsiteY7" fmla="*/ 0 h 6194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0079" h="6194580">
                <a:moveTo>
                  <a:pt x="1002789" y="0"/>
                </a:moveTo>
                <a:cubicBezTo>
                  <a:pt x="2713375" y="0"/>
                  <a:pt x="4100079" y="1386704"/>
                  <a:pt x="4100079" y="3097290"/>
                </a:cubicBezTo>
                <a:cubicBezTo>
                  <a:pt x="4100079" y="4807876"/>
                  <a:pt x="2713375" y="6194580"/>
                  <a:pt x="1002789" y="6194580"/>
                </a:cubicBezTo>
                <a:cubicBezTo>
                  <a:pt x="682054" y="6194580"/>
                  <a:pt x="372706" y="6145829"/>
                  <a:pt x="81750" y="6055332"/>
                </a:cubicBezTo>
                <a:lnTo>
                  <a:pt x="0" y="6025411"/>
                </a:lnTo>
                <a:lnTo>
                  <a:pt x="0" y="169169"/>
                </a:lnTo>
                <a:lnTo>
                  <a:pt x="81750" y="139248"/>
                </a:lnTo>
                <a:cubicBezTo>
                  <a:pt x="372706" y="48751"/>
                  <a:pt x="682054" y="0"/>
                  <a:pt x="100278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4B01406-55EA-A345-A660-8E2C5FFCA6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6" r="15282" b="-2"/>
          <a:stretch/>
        </p:blipFill>
        <p:spPr>
          <a:xfrm>
            <a:off x="20" y="413156"/>
            <a:ext cx="3933420" cy="5861304"/>
          </a:xfrm>
          <a:custGeom>
            <a:avLst/>
            <a:gdLst/>
            <a:ahLst/>
            <a:cxnLst/>
            <a:rect l="l" t="t" r="r" b="b"/>
            <a:pathLst>
              <a:path w="3933440" h="5861304">
                <a:moveTo>
                  <a:pt x="1002788" y="0"/>
                </a:moveTo>
                <a:cubicBezTo>
                  <a:pt x="2621342" y="0"/>
                  <a:pt x="3933440" y="1312098"/>
                  <a:pt x="3933440" y="2930652"/>
                </a:cubicBezTo>
                <a:cubicBezTo>
                  <a:pt x="3933440" y="4549206"/>
                  <a:pt x="2621342" y="5861304"/>
                  <a:pt x="1002788" y="5861304"/>
                </a:cubicBezTo>
                <a:cubicBezTo>
                  <a:pt x="699309" y="5861304"/>
                  <a:pt x="406604" y="5815176"/>
                  <a:pt x="131302" y="5729548"/>
                </a:cubicBezTo>
                <a:lnTo>
                  <a:pt x="0" y="5681491"/>
                </a:lnTo>
                <a:lnTo>
                  <a:pt x="0" y="179814"/>
                </a:lnTo>
                <a:lnTo>
                  <a:pt x="131302" y="131756"/>
                </a:lnTo>
                <a:cubicBezTo>
                  <a:pt x="406604" y="46129"/>
                  <a:pt x="699309" y="0"/>
                  <a:pt x="1002788" y="0"/>
                </a:cubicBezTo>
                <a:close/>
              </a:path>
            </a:pathLst>
          </a:cu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B435A06-5FFD-4CF8-BE06-3796EC420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53543" y="0"/>
            <a:ext cx="3566160" cy="3159748"/>
          </a:xfrm>
          <a:custGeom>
            <a:avLst/>
            <a:gdLst>
              <a:gd name="connsiteX0" fmla="*/ 649888 w 3566160"/>
              <a:gd name="connsiteY0" fmla="*/ 0 h 3159748"/>
              <a:gd name="connsiteX1" fmla="*/ 2916273 w 3566160"/>
              <a:gd name="connsiteY1" fmla="*/ 0 h 3159748"/>
              <a:gd name="connsiteX2" fmla="*/ 2917285 w 3566160"/>
              <a:gd name="connsiteY2" fmla="*/ 757 h 3159748"/>
              <a:gd name="connsiteX3" fmla="*/ 3566160 w 3566160"/>
              <a:gd name="connsiteY3" fmla="*/ 1376668 h 3159748"/>
              <a:gd name="connsiteX4" fmla="*/ 1783080 w 3566160"/>
              <a:gd name="connsiteY4" fmla="*/ 3159748 h 3159748"/>
              <a:gd name="connsiteX5" fmla="*/ 0 w 3566160"/>
              <a:gd name="connsiteY5" fmla="*/ 1376668 h 3159748"/>
              <a:gd name="connsiteX6" fmla="*/ 648876 w 3566160"/>
              <a:gd name="connsiteY6" fmla="*/ 757 h 315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66160" h="3159748">
                <a:moveTo>
                  <a:pt x="649888" y="0"/>
                </a:moveTo>
                <a:lnTo>
                  <a:pt x="2916273" y="0"/>
                </a:lnTo>
                <a:lnTo>
                  <a:pt x="2917285" y="757"/>
                </a:lnTo>
                <a:cubicBezTo>
                  <a:pt x="3313569" y="327800"/>
                  <a:pt x="3566160" y="822736"/>
                  <a:pt x="3566160" y="1376668"/>
                </a:cubicBezTo>
                <a:cubicBezTo>
                  <a:pt x="3566160" y="2361436"/>
                  <a:pt x="2767848" y="3159748"/>
                  <a:pt x="1783080" y="3159748"/>
                </a:cubicBezTo>
                <a:cubicBezTo>
                  <a:pt x="798312" y="3159748"/>
                  <a:pt x="0" y="2361436"/>
                  <a:pt x="0" y="1376668"/>
                </a:cubicBezTo>
                <a:cubicBezTo>
                  <a:pt x="0" y="822736"/>
                  <a:pt x="252591" y="327800"/>
                  <a:pt x="648876" y="7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EE2710-8CE3-4F47-9413-CB8D426B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860" r="16672" b="1"/>
          <a:stretch/>
        </p:blipFill>
        <p:spPr>
          <a:xfrm>
            <a:off x="4518135" y="10"/>
            <a:ext cx="3236976" cy="2995146"/>
          </a:xfrm>
          <a:custGeom>
            <a:avLst/>
            <a:gdLst/>
            <a:ahLst/>
            <a:cxnLst/>
            <a:rect l="l" t="t" r="r" b="b"/>
            <a:pathLst>
              <a:path w="3236976" h="2995156">
                <a:moveTo>
                  <a:pt x="770517" y="0"/>
                </a:moveTo>
                <a:lnTo>
                  <a:pt x="2466460" y="0"/>
                </a:lnTo>
                <a:lnTo>
                  <a:pt x="2523400" y="34592"/>
                </a:lnTo>
                <a:cubicBezTo>
                  <a:pt x="2953921" y="325446"/>
                  <a:pt x="3236976" y="818002"/>
                  <a:pt x="3236976" y="1376668"/>
                </a:cubicBezTo>
                <a:cubicBezTo>
                  <a:pt x="3236976" y="2270534"/>
                  <a:pt x="2512354" y="2995156"/>
                  <a:pt x="1618488" y="2995156"/>
                </a:cubicBezTo>
                <a:cubicBezTo>
                  <a:pt x="724622" y="2995156"/>
                  <a:pt x="0" y="2270534"/>
                  <a:pt x="0" y="1376668"/>
                </a:cubicBezTo>
                <a:cubicBezTo>
                  <a:pt x="0" y="818002"/>
                  <a:pt x="283056" y="325446"/>
                  <a:pt x="713576" y="34592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10DA6E-C3FF-4539-BF84-4775BB7EC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4396" y="2042"/>
            <a:ext cx="3387604" cy="4183848"/>
          </a:xfrm>
          <a:custGeom>
            <a:avLst/>
            <a:gdLst>
              <a:gd name="connsiteX0" fmla="*/ 420128 w 3387604"/>
              <a:gd name="connsiteY0" fmla="*/ 0 h 4183848"/>
              <a:gd name="connsiteX1" fmla="*/ 3387604 w 3387604"/>
              <a:gd name="connsiteY1" fmla="*/ 0 h 4183848"/>
              <a:gd name="connsiteX2" fmla="*/ 3387604 w 3387604"/>
              <a:gd name="connsiteY2" fmla="*/ 4101530 h 4183848"/>
              <a:gd name="connsiteX3" fmla="*/ 3283372 w 3387604"/>
              <a:gd name="connsiteY3" fmla="*/ 4128330 h 4183848"/>
              <a:gd name="connsiteX4" fmla="*/ 2732648 w 3387604"/>
              <a:gd name="connsiteY4" fmla="*/ 4183848 h 4183848"/>
              <a:gd name="connsiteX5" fmla="*/ 0 w 3387604"/>
              <a:gd name="connsiteY5" fmla="*/ 1451200 h 4183848"/>
              <a:gd name="connsiteX6" fmla="*/ 329816 w 3387604"/>
              <a:gd name="connsiteY6" fmla="*/ 148658 h 418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7604" h="4183848">
                <a:moveTo>
                  <a:pt x="420128" y="0"/>
                </a:moveTo>
                <a:lnTo>
                  <a:pt x="3387604" y="0"/>
                </a:lnTo>
                <a:lnTo>
                  <a:pt x="3387604" y="4101530"/>
                </a:lnTo>
                <a:lnTo>
                  <a:pt x="3283372" y="4128330"/>
                </a:lnTo>
                <a:cubicBezTo>
                  <a:pt x="3105483" y="4164732"/>
                  <a:pt x="2921298" y="4183848"/>
                  <a:pt x="2732648" y="4183848"/>
                </a:cubicBezTo>
                <a:cubicBezTo>
                  <a:pt x="1223448" y="4183848"/>
                  <a:pt x="0" y="2960400"/>
                  <a:pt x="0" y="1451200"/>
                </a:cubicBezTo>
                <a:cubicBezTo>
                  <a:pt x="0" y="979575"/>
                  <a:pt x="119477" y="535856"/>
                  <a:pt x="329816" y="14865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7BC67D5-2E37-034B-8E16-F222C94270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276" r="9530" b="3"/>
          <a:stretch/>
        </p:blipFill>
        <p:spPr>
          <a:xfrm>
            <a:off x="8967592" y="2042"/>
            <a:ext cx="3224421" cy="4020664"/>
          </a:xfrm>
          <a:custGeom>
            <a:avLst/>
            <a:gdLst/>
            <a:ahLst/>
            <a:cxnLst/>
            <a:rect l="l" t="t" r="r" b="b"/>
            <a:pathLst>
              <a:path w="3224421" h="4020664">
                <a:moveTo>
                  <a:pt x="449733" y="0"/>
                </a:moveTo>
                <a:lnTo>
                  <a:pt x="3224421" y="0"/>
                </a:lnTo>
                <a:lnTo>
                  <a:pt x="3224421" y="3933205"/>
                </a:lnTo>
                <a:lnTo>
                  <a:pt x="3087301" y="3968462"/>
                </a:lnTo>
                <a:cubicBezTo>
                  <a:pt x="2920035" y="4002689"/>
                  <a:pt x="2746849" y="4020664"/>
                  <a:pt x="2569464" y="4020664"/>
                </a:cubicBezTo>
                <a:cubicBezTo>
                  <a:pt x="1150388" y="4020664"/>
                  <a:pt x="0" y="2870276"/>
                  <a:pt x="0" y="1451200"/>
                </a:cubicBezTo>
                <a:cubicBezTo>
                  <a:pt x="0" y="919047"/>
                  <a:pt x="161773" y="424677"/>
                  <a:pt x="438824" y="1458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46911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Halley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Halley</dc:title>
  <dc:creator>dgonthier88</dc:creator>
  <cp:lastModifiedBy>dgonthier88</cp:lastModifiedBy>
  <cp:revision>2</cp:revision>
  <dcterms:created xsi:type="dcterms:W3CDTF">2021-02-16T16:03:23Z</dcterms:created>
  <dcterms:modified xsi:type="dcterms:W3CDTF">2021-02-24T20:22:16Z</dcterms:modified>
</cp:coreProperties>
</file>