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CF5C0B-D689-E94E-842B-53E0D6D89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C327CF-B5F4-224F-80E6-EFC176D2E4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6F2F16-C424-EE46-BA50-021EE7E41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62FA-CC4B-4B45-9AD0-2DC29A35AFE2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873EA7-106D-B641-A79B-4F81C6F58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34DCAE-7F0F-3641-B89E-3DF35899A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B3A1-DC76-E24E-8DFF-3E81EE0F34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78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3B8AD7-AE72-8041-BA0D-F8A01B74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1DD1981-425C-1444-86D7-3ED02A708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D248F0-E8CC-B641-92EA-E72B0D7D2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62FA-CC4B-4B45-9AD0-2DC29A35AFE2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27E2B8-2054-4D49-9A0C-BD8FAAECC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83B707-E110-B548-842E-E468FED2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B3A1-DC76-E24E-8DFF-3E81EE0F34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04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8EBA20C-06EC-614C-833B-866AA4B48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8F76D24-1A77-FA4F-953B-C33D2E4EA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62C336-F2FF-AA4E-96B5-7EBB92277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62FA-CC4B-4B45-9AD0-2DC29A35AFE2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6C0EAC-76E9-C94B-AC64-0980FD0D3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0EA6EB-3C25-E24B-90FD-EE1703DAB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B3A1-DC76-E24E-8DFF-3E81EE0F34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710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8140CB-6F07-0E4F-8F5B-38939BB63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6C16A6-27C4-2748-80B7-372E5E5E1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0B2FE6-8265-DB43-8B18-903744C08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62FA-CC4B-4B45-9AD0-2DC29A35AFE2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23ACDD-C232-0E45-AEB7-ADAFE9EF8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747BA4-DFCC-1C47-B997-6B8613438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B3A1-DC76-E24E-8DFF-3E81EE0F34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825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95A67C-059B-D346-9FBD-379641D3E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FF39CC-48B6-2C4E-86E7-228AC3AEF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D277B8-9EE7-5A47-93EF-F2B4F6CBE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62FA-CC4B-4B45-9AD0-2DC29A35AFE2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3EDABD-6644-AA47-A26E-5C0BDD441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43D9ED-34AB-4047-A34F-17954A23A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B3A1-DC76-E24E-8DFF-3E81EE0F34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48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DB32EA-03CD-7342-B6F8-DC5AC5828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E902ED-15FD-F74C-BD84-CF4A088A9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93F382-5181-1E4A-907F-B27B3FC52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F1C840-332B-FB4A-AA69-985A42F03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62FA-CC4B-4B45-9AD0-2DC29A35AFE2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80D1F67-9695-BB4E-9199-D45E89443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EAD019-0213-684C-8F96-6E0A57A2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B3A1-DC76-E24E-8DFF-3E81EE0F34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9164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6B4463-D323-FE40-861C-7003239A3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55DB62-E7D2-0E4C-95F0-5EF901A37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22C9144-ECDC-4D47-899C-64EBF0EF3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9B354EB-FD91-F747-846A-21793BE82E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0A91B42-F1A0-6A41-B382-A2C9E2FAA2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2194C31-FA9B-5F4F-B782-A5311B0C6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62FA-CC4B-4B45-9AD0-2DC29A35AFE2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BFA9406-338E-DD4C-A5B2-6551B4E10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B95D38D-F270-FF4D-A81C-039A32DA0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B3A1-DC76-E24E-8DFF-3E81EE0F34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8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0FE076-4261-4745-A951-FF205968F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5B579D5-AE7C-904A-B0E7-91D8BF2AF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62FA-CC4B-4B45-9AD0-2DC29A35AFE2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1F46789-A8E3-234E-B744-5D9DF0B00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1339085-4119-3644-A016-59F00F92A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B3A1-DC76-E24E-8DFF-3E81EE0F34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098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488D38B-4C31-5D46-AD63-89085A6C9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62FA-CC4B-4B45-9AD0-2DC29A35AFE2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31D4D0B-AAE1-0642-A7E2-CC48B27A8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43AC74D-665E-0B4F-AF6E-7C77C05D4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B3A1-DC76-E24E-8DFF-3E81EE0F34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3030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809888-D83E-5C45-AFF8-917BBDD39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6984F0-8B99-8C4B-9855-645CE959A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29D611-000C-D343-806F-C114F7C78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333C4C-0B81-BC45-9A1D-8B1B7319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62FA-CC4B-4B45-9AD0-2DC29A35AFE2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6C9E7A-2EEC-9042-9291-8003DF014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ACE7A5-383E-E344-962E-EF8B6B68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B3A1-DC76-E24E-8DFF-3E81EE0F34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846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73FCAD-5909-9347-B44D-59A7F7CAC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036BC57-393F-B04E-A602-22FCA4DB74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E5ED3F3-16F6-104D-8C1A-81FD6F586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34B00E-408D-8541-9E47-2BDFD978B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62FA-CC4B-4B45-9AD0-2DC29A35AFE2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57C5F0-6AF5-FA4E-BD0C-5E8068C05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B85D8C-40FB-B34D-973D-50A8CE4EF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B3A1-DC76-E24E-8DFF-3E81EE0F34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656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0C7BC24-AFB2-4443-81F7-0E3F9E41C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C65964-452A-4147-A4BA-69946A4B8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D2840E-6B3C-8A45-890B-527FA6F22D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B62FA-CC4B-4B45-9AD0-2DC29A35AFE2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2CD8E0-1D97-884F-AD14-3BFF3D924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DB70DF-A20C-ED4F-B4FF-D411F0A08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2B3A1-DC76-E24E-8DFF-3E81EE0F34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67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495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53C7C87-6677-EA4E-8429-7FF178FD7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256" y="491260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mohs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70F3C0F-91AB-2A40-A6FE-4B99A66EA4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5" r="1" b="9961"/>
          <a:stretch/>
        </p:blipFill>
        <p:spPr>
          <a:xfrm>
            <a:off x="327546" y="2454903"/>
            <a:ext cx="3442801" cy="4080254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704375B1-7D34-A84B-9F8F-46CFB07AC6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856"/>
          <a:stretch/>
        </p:blipFill>
        <p:spPr>
          <a:xfrm>
            <a:off x="3942260" y="2454901"/>
            <a:ext cx="3442803" cy="408025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CA07E0-154A-F54C-848D-E90D576386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7973" y="763523"/>
            <a:ext cx="3511296" cy="5330952"/>
          </a:xfrm>
        </p:spPr>
        <p:txBody>
          <a:bodyPr vert="horz" lIns="91440" tIns="45720" rIns="91440" bIns="45720" rtlCol="0" anchor="ctr">
            <a:no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FFFF"/>
                </a:solidFill>
              </a:rPr>
              <a:t>nom: friedrich mohs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FFFF"/>
                </a:solidFill>
              </a:rPr>
              <a:t>Nationaliter: allemande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FFFF"/>
                </a:solidFill>
              </a:rPr>
              <a:t>Periode de temps: 29 janvier 1773-29 septembre 1839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FFFF"/>
                </a:solidFill>
              </a:rPr>
              <a:t>Decouverte: échelle de dureter </a:t>
            </a:r>
          </a:p>
        </p:txBody>
      </p:sp>
    </p:spTree>
    <p:extLst>
      <p:ext uri="{BB962C8B-B14F-4D97-AF65-F5344CB8AC3E}">
        <p14:creationId xmlns:p14="http://schemas.microsoft.com/office/powerpoint/2010/main" val="10647955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1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mohs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mohs</dc:title>
  <dc:creator>dgonthier88 dgonthier88</dc:creator>
  <cp:lastModifiedBy>dgonthier88</cp:lastModifiedBy>
  <cp:revision>3</cp:revision>
  <dcterms:created xsi:type="dcterms:W3CDTF">2021-02-18T14:49:16Z</dcterms:created>
  <dcterms:modified xsi:type="dcterms:W3CDTF">2021-02-24T20:22:52Z</dcterms:modified>
</cp:coreProperties>
</file>