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606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524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314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352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6190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39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162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805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01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362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65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E80D-9E98-493C-BAC7-2ED00F8E429E}" type="datetimeFigureOut">
              <a:rPr lang="fr-CA" smtClean="0"/>
              <a:t>2020-11-10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E521A-B910-48CF-9947-9CB8614ED1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93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3854" y="1182029"/>
            <a:ext cx="5148146" cy="4148253"/>
          </a:xfrm>
        </p:spPr>
        <p:txBody>
          <a:bodyPr>
            <a:normAutofit/>
          </a:bodyPr>
          <a:lstStyle/>
          <a:p>
            <a:r>
              <a:rPr lang="fr-CA" sz="3200" dirty="0" smtClean="0"/>
              <a:t>nom: Albert Einstein</a:t>
            </a:r>
            <a:br>
              <a:rPr lang="fr-CA" sz="3200" dirty="0" smtClean="0"/>
            </a:br>
            <a:r>
              <a:rPr lang="fr-CA" sz="3200" dirty="0" smtClean="0"/>
              <a:t>nationalité: allemand</a:t>
            </a:r>
            <a:r>
              <a:rPr lang="fr-CA" sz="3200" dirty="0"/>
              <a:t/>
            </a:r>
            <a:br>
              <a:rPr lang="fr-CA" sz="3200" dirty="0"/>
            </a:br>
            <a:r>
              <a:rPr lang="fr-CA" sz="3200" dirty="0" smtClean="0"/>
              <a:t>période de temps: 1879-1955</a:t>
            </a:r>
            <a:br>
              <a:rPr lang="fr-CA" sz="3200" dirty="0" smtClean="0"/>
            </a:br>
            <a:r>
              <a:rPr lang="fr-CA" sz="3200" dirty="0" smtClean="0"/>
              <a:t>découverte:  E=mc²</a:t>
            </a:r>
            <a:br>
              <a:rPr lang="fr-CA" sz="3200" dirty="0" smtClean="0"/>
            </a:br>
            <a:r>
              <a:rPr lang="fr-CA" sz="3200" dirty="0" smtClean="0"/>
              <a:t>  </a:t>
            </a:r>
            <a:br>
              <a:rPr lang="fr-CA" sz="3200" dirty="0" smtClean="0"/>
            </a:b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78" y="3703844"/>
            <a:ext cx="2074476" cy="253433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9174" y="174238"/>
            <a:ext cx="2667000" cy="17145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5268" y="3993996"/>
            <a:ext cx="4287412" cy="214370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367" y="145663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574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nom: Albert Einstein nationalité: allemand période de temps: 1879-1955 découverte:  E=mc²    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nom: Albert Einstein nationalité: allemand période de temps: 1879-1955 découverte:  E=mc²</dc:title>
  <dc:creator>CSBE</dc:creator>
  <cp:lastModifiedBy>CSBE</cp:lastModifiedBy>
  <cp:revision>3</cp:revision>
  <dcterms:created xsi:type="dcterms:W3CDTF">2020-11-10T19:19:29Z</dcterms:created>
  <dcterms:modified xsi:type="dcterms:W3CDTF">2020-11-10T19:30:01Z</dcterms:modified>
</cp:coreProperties>
</file>