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DC4A-E952-420A-B512-2135504A5B0D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CBE9-A184-4050-9431-DF7B7DF12D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291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DC4A-E952-420A-B512-2135504A5B0D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CBE9-A184-4050-9431-DF7B7DF12D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442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DC4A-E952-420A-B512-2135504A5B0D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CBE9-A184-4050-9431-DF7B7DF12D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119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DC4A-E952-420A-B512-2135504A5B0D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CBE9-A184-4050-9431-DF7B7DF12D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863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DC4A-E952-420A-B512-2135504A5B0D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CBE9-A184-4050-9431-DF7B7DF12D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07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DC4A-E952-420A-B512-2135504A5B0D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CBE9-A184-4050-9431-DF7B7DF12D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623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DC4A-E952-420A-B512-2135504A5B0D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CBE9-A184-4050-9431-DF7B7DF12D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177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DC4A-E952-420A-B512-2135504A5B0D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CBE9-A184-4050-9431-DF7B7DF12D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521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DC4A-E952-420A-B512-2135504A5B0D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CBE9-A184-4050-9431-DF7B7DF12D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6156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DC4A-E952-420A-B512-2135504A5B0D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CBE9-A184-4050-9431-DF7B7DF12D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0551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DC4A-E952-420A-B512-2135504A5B0D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CBE9-A184-4050-9431-DF7B7DF12D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338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9DC4A-E952-420A-B512-2135504A5B0D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ECBE9-A184-4050-9431-DF7B7DF12D0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42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78673" y="208136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CA" sz="3600" dirty="0" smtClean="0"/>
              <a:t>Nom:  Antoine Lavoisier</a:t>
            </a:r>
            <a:br>
              <a:rPr lang="fr-CA" sz="3600" dirty="0" smtClean="0"/>
            </a:br>
            <a:r>
              <a:rPr lang="fr-CA" sz="3600" dirty="0" smtClean="0"/>
              <a:t>nationalité: français</a:t>
            </a:r>
            <a:br>
              <a:rPr lang="fr-CA" sz="3600" dirty="0" smtClean="0"/>
            </a:br>
            <a:r>
              <a:rPr lang="fr-CA" sz="3600" dirty="0" smtClean="0"/>
              <a:t>période de temps: 1743-1794</a:t>
            </a:r>
            <a:br>
              <a:rPr lang="fr-CA" sz="3600" dirty="0" smtClean="0"/>
            </a:br>
            <a:r>
              <a:rPr lang="fr-CA" sz="3600" dirty="0" smtClean="0"/>
              <a:t>découverte: oxygène-carbone-azote-silicium      </a:t>
            </a:r>
            <a:br>
              <a:rPr lang="fr-CA" sz="3600" dirty="0" smtClean="0"/>
            </a:br>
            <a:r>
              <a:rPr lang="fr-CA" sz="3600" dirty="0" smtClean="0"/>
              <a:t>   </a:t>
            </a:r>
            <a:endParaRPr lang="fr-CA" sz="3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07" y="53123"/>
            <a:ext cx="2435858" cy="202824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820" y="4247377"/>
            <a:ext cx="3915935" cy="261062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598" y="4712435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8488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Nom:  Antoine Lavoisier nationalité: français période de temps: 1743-1794 découverte: oxygène-carbone-azote-silicium          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Nom:  Antoine lavoisier nationaliter    </dc:title>
  <dc:creator>CSBE</dc:creator>
  <cp:lastModifiedBy>CSBE</cp:lastModifiedBy>
  <cp:revision>4</cp:revision>
  <dcterms:created xsi:type="dcterms:W3CDTF">2020-11-11T14:02:42Z</dcterms:created>
  <dcterms:modified xsi:type="dcterms:W3CDTF">2020-11-11T14:23:16Z</dcterms:modified>
</cp:coreProperties>
</file>