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509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685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860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212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515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251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242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323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887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322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2B21B-B826-45BC-8FE4-3BF472DEB511}" type="datetimeFigureOut">
              <a:rPr lang="fr-CA" smtClean="0"/>
              <a:t>2021-06-02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B33F-9641-48D8-9568-3191C6E555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585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41120" y="108210"/>
            <a:ext cx="9144000" cy="1338204"/>
          </a:xfrm>
        </p:spPr>
        <p:txBody>
          <a:bodyPr/>
          <a:lstStyle/>
          <a:p>
            <a:r>
              <a:rPr lang="fr-CA" dirty="0" err="1" smtClean="0"/>
              <a:t>Wegedner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Nom: </a:t>
            </a:r>
            <a:r>
              <a:rPr lang="fr-CA" dirty="0" err="1" smtClean="0"/>
              <a:t>alfred</a:t>
            </a:r>
            <a:r>
              <a:rPr lang="fr-CA" dirty="0" smtClean="0"/>
              <a:t> </a:t>
            </a:r>
            <a:r>
              <a:rPr lang="fr-CA" dirty="0" err="1" smtClean="0"/>
              <a:t>wegener</a:t>
            </a:r>
            <a:endParaRPr lang="fr-CA" dirty="0" smtClean="0"/>
          </a:p>
          <a:p>
            <a:r>
              <a:rPr lang="fr-CA" dirty="0" smtClean="0"/>
              <a:t>Date: 1880 a 1930</a:t>
            </a:r>
          </a:p>
          <a:p>
            <a:r>
              <a:rPr lang="fr-CA" dirty="0" err="1" smtClean="0"/>
              <a:t>Nationaliter</a:t>
            </a:r>
            <a:r>
              <a:rPr lang="fr-CA" dirty="0" smtClean="0"/>
              <a:t>: allemand </a:t>
            </a:r>
          </a:p>
          <a:p>
            <a:r>
              <a:rPr lang="fr-CA" dirty="0" err="1" smtClean="0"/>
              <a:t>Decouverte</a:t>
            </a:r>
            <a:r>
              <a:rPr lang="fr-CA" dirty="0" smtClean="0"/>
              <a:t>: la dérive des continent</a:t>
            </a:r>
            <a:endParaRPr lang="fr-CA" dirty="0"/>
          </a:p>
        </p:txBody>
      </p:sp>
      <p:pic>
        <p:nvPicPr>
          <p:cNvPr id="1026" name="Picture 2" descr="Alfred Wegener ou l&amp;#39;audace dans la science - Léléphant - La revue de  culture génér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67" y="85724"/>
            <a:ext cx="294322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fred Wegener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4495" y="419893"/>
            <a:ext cx="2381250" cy="4010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&amp;#39;Allemagne pratique, tout savoir - Cityzeum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17" y="4940242"/>
            <a:ext cx="2581275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8872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Wegedner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Wegedner</dc:title>
  <dc:creator>CSBE</dc:creator>
  <cp:lastModifiedBy>CSBE</cp:lastModifiedBy>
  <cp:revision>2</cp:revision>
  <dcterms:created xsi:type="dcterms:W3CDTF">2021-06-02T13:28:22Z</dcterms:created>
  <dcterms:modified xsi:type="dcterms:W3CDTF">2021-06-02T13:31:23Z</dcterms:modified>
</cp:coreProperties>
</file>