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A6C92-50AE-4CB8-8345-267357682BE1}" type="datetimeFigureOut">
              <a:rPr lang="fr-CA" smtClean="0"/>
              <a:t>2020-11-11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05D2C-D687-40F9-BCA1-FD72FBD466F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0391202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A6C92-50AE-4CB8-8345-267357682BE1}" type="datetimeFigureOut">
              <a:rPr lang="fr-CA" smtClean="0"/>
              <a:t>2020-11-11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05D2C-D687-40F9-BCA1-FD72FBD466F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3008609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A6C92-50AE-4CB8-8345-267357682BE1}" type="datetimeFigureOut">
              <a:rPr lang="fr-CA" smtClean="0"/>
              <a:t>2020-11-11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05D2C-D687-40F9-BCA1-FD72FBD466F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4837783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A6C92-50AE-4CB8-8345-267357682BE1}" type="datetimeFigureOut">
              <a:rPr lang="fr-CA" smtClean="0"/>
              <a:t>2020-11-11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05D2C-D687-40F9-BCA1-FD72FBD466F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000318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A6C92-50AE-4CB8-8345-267357682BE1}" type="datetimeFigureOut">
              <a:rPr lang="fr-CA" smtClean="0"/>
              <a:t>2020-11-11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05D2C-D687-40F9-BCA1-FD72FBD466F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5363335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A6C92-50AE-4CB8-8345-267357682BE1}" type="datetimeFigureOut">
              <a:rPr lang="fr-CA" smtClean="0"/>
              <a:t>2020-11-11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05D2C-D687-40F9-BCA1-FD72FBD466F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6428179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A6C92-50AE-4CB8-8345-267357682BE1}" type="datetimeFigureOut">
              <a:rPr lang="fr-CA" smtClean="0"/>
              <a:t>2020-11-11</a:t>
            </a:fld>
            <a:endParaRPr lang="fr-CA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05D2C-D687-40F9-BCA1-FD72FBD466F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3766400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A6C92-50AE-4CB8-8345-267357682BE1}" type="datetimeFigureOut">
              <a:rPr lang="fr-CA" smtClean="0"/>
              <a:t>2020-11-11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05D2C-D687-40F9-BCA1-FD72FBD466F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1078890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A6C92-50AE-4CB8-8345-267357682BE1}" type="datetimeFigureOut">
              <a:rPr lang="fr-CA" smtClean="0"/>
              <a:t>2020-11-11</a:t>
            </a:fld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05D2C-D687-40F9-BCA1-FD72FBD466F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0899374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A6C92-50AE-4CB8-8345-267357682BE1}" type="datetimeFigureOut">
              <a:rPr lang="fr-CA" smtClean="0"/>
              <a:t>2020-11-11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05D2C-D687-40F9-BCA1-FD72FBD466F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0501334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A6C92-50AE-4CB8-8345-267357682BE1}" type="datetimeFigureOut">
              <a:rPr lang="fr-CA" smtClean="0"/>
              <a:t>2020-11-11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05D2C-D687-40F9-BCA1-FD72FBD466F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0308116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1A6C92-50AE-4CB8-8345-267357682BE1}" type="datetimeFigureOut">
              <a:rPr lang="fr-CA" smtClean="0"/>
              <a:t>2020-11-11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705D2C-D687-40F9-BCA1-FD72FBD466F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8422878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50607"/>
            <a:ext cx="9144000" cy="968188"/>
          </a:xfrm>
        </p:spPr>
        <p:txBody>
          <a:bodyPr/>
          <a:lstStyle/>
          <a:p>
            <a:r>
              <a:rPr lang="fr-CA" dirty="0" smtClean="0"/>
              <a:t>Einstein</a:t>
            </a:r>
            <a:endParaRPr lang="fr-CA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94908" y="1525811"/>
            <a:ext cx="9144000" cy="4283317"/>
          </a:xfrm>
        </p:spPr>
        <p:txBody>
          <a:bodyPr>
            <a:normAutofit/>
          </a:bodyPr>
          <a:lstStyle/>
          <a:p>
            <a:r>
              <a:rPr lang="fr-CA" dirty="0" smtClean="0"/>
              <a:t>Nom: Albert Einstein</a:t>
            </a:r>
          </a:p>
          <a:p>
            <a:r>
              <a:rPr lang="fr-CA" dirty="0" smtClean="0"/>
              <a:t>Image:</a:t>
            </a:r>
          </a:p>
          <a:p>
            <a:r>
              <a:rPr lang="fr-CA" dirty="0" smtClean="0"/>
              <a:t>Nationalité: allemand</a:t>
            </a:r>
          </a:p>
          <a:p>
            <a:r>
              <a:rPr lang="fr-CA" dirty="0" smtClean="0"/>
              <a:t>Drapeau:</a:t>
            </a:r>
          </a:p>
          <a:p>
            <a:r>
              <a:rPr lang="fr-CA" dirty="0" smtClean="0"/>
              <a:t>Carte du monde:</a:t>
            </a:r>
          </a:p>
          <a:p>
            <a:r>
              <a:rPr lang="fr-CA" dirty="0" smtClean="0"/>
              <a:t>Période </a:t>
            </a:r>
            <a:r>
              <a:rPr lang="fr-CA" smtClean="0"/>
              <a:t>de temp:1879 1955</a:t>
            </a:r>
            <a:endParaRPr lang="fr-CA" dirty="0" smtClean="0"/>
          </a:p>
          <a:p>
            <a:r>
              <a:rPr lang="fr-CA" dirty="0" smtClean="0"/>
              <a:t>Découverte: E=mc²</a:t>
            </a:r>
            <a:endParaRPr lang="fr-CA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23991" y="1525811"/>
            <a:ext cx="1235504" cy="1350435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95055" y="2876246"/>
            <a:ext cx="889880" cy="533928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86099" y="3257684"/>
            <a:ext cx="1111287" cy="7233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647762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</Words>
  <Application>Microsoft Office PowerPoint</Application>
  <PresentationFormat>Grand écran</PresentationFormat>
  <Paragraphs>8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Einstein</vt:lpstr>
    </vt:vector>
  </TitlesOfParts>
  <Company>CSBE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Einstein</dc:title>
  <dc:creator>CSBE</dc:creator>
  <cp:lastModifiedBy>CSBE</cp:lastModifiedBy>
  <cp:revision>1</cp:revision>
  <dcterms:created xsi:type="dcterms:W3CDTF">2020-11-11T13:57:57Z</dcterms:created>
  <dcterms:modified xsi:type="dcterms:W3CDTF">2020-11-11T13:58:22Z</dcterms:modified>
</cp:coreProperties>
</file>