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421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902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883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737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549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456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72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473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522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466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50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87502-5D29-4FC7-944C-A1B4F01DDFBB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AB052-03B4-457F-B5E0-0BF85F7F68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16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5666" y="0"/>
            <a:ext cx="9144000" cy="885097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Lavoisier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161826"/>
            <a:ext cx="9144000" cy="4095974"/>
          </a:xfrm>
        </p:spPr>
        <p:txBody>
          <a:bodyPr>
            <a:normAutofit/>
          </a:bodyPr>
          <a:lstStyle/>
          <a:p>
            <a:r>
              <a:rPr lang="fr-CA" dirty="0" smtClean="0"/>
              <a:t>Nom: Antoine </a:t>
            </a:r>
            <a:r>
              <a:rPr lang="fr-CA" dirty="0" err="1" smtClean="0"/>
              <a:t>lavoisier</a:t>
            </a:r>
            <a:endParaRPr lang="fr-CA" dirty="0" smtClean="0"/>
          </a:p>
          <a:p>
            <a:r>
              <a:rPr lang="fr-CA" dirty="0" smtClean="0"/>
              <a:t> Image:</a:t>
            </a:r>
          </a:p>
          <a:p>
            <a:r>
              <a:rPr lang="fr-CA" dirty="0" smtClean="0"/>
              <a:t> Nationalité: France</a:t>
            </a:r>
          </a:p>
          <a:p>
            <a:r>
              <a:rPr lang="fr-CA" dirty="0" smtClean="0"/>
              <a:t> Drapeau:</a:t>
            </a:r>
          </a:p>
          <a:p>
            <a:r>
              <a:rPr lang="fr-CA" dirty="0" smtClean="0"/>
              <a:t> Carte du monde:</a:t>
            </a:r>
          </a:p>
          <a:p>
            <a:r>
              <a:rPr lang="fr-CA" dirty="0" smtClean="0"/>
              <a:t> Période de temps:1743/1794</a:t>
            </a:r>
          </a:p>
          <a:p>
            <a:r>
              <a:rPr lang="fr-CA" dirty="0" smtClean="0"/>
              <a:t> Découverte, </a:t>
            </a:r>
            <a:r>
              <a:rPr lang="fr-CA" dirty="0" err="1" smtClean="0"/>
              <a:t>oeuvre</a:t>
            </a:r>
            <a:r>
              <a:rPr lang="fr-CA" smtClean="0"/>
              <a:t>: conservation de la masse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1355" y="1506070"/>
            <a:ext cx="555318" cy="640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1982" y="2571078"/>
            <a:ext cx="554691" cy="36979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6673" y="2122534"/>
            <a:ext cx="1903783" cy="126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1608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Lavoisier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Lavoisier</dc:title>
  <dc:creator>CSBE</dc:creator>
  <cp:lastModifiedBy>CSBE</cp:lastModifiedBy>
  <cp:revision>2</cp:revision>
  <dcterms:created xsi:type="dcterms:W3CDTF">2020-11-11T14:37:53Z</dcterms:created>
  <dcterms:modified xsi:type="dcterms:W3CDTF">2020-11-11T14:39:16Z</dcterms:modified>
</cp:coreProperties>
</file>