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E227-BFA5-4D2C-9BC1-D05D445B02E0}" type="datetimeFigureOut">
              <a:rPr lang="fr-CA" smtClean="0"/>
              <a:t>2020-11-25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E32E2-DC87-406E-AB0F-B30F1D15E6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627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E227-BFA5-4D2C-9BC1-D05D445B02E0}" type="datetimeFigureOut">
              <a:rPr lang="fr-CA" smtClean="0"/>
              <a:t>2020-11-25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E32E2-DC87-406E-AB0F-B30F1D15E6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7349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E227-BFA5-4D2C-9BC1-D05D445B02E0}" type="datetimeFigureOut">
              <a:rPr lang="fr-CA" smtClean="0"/>
              <a:t>2020-11-25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E32E2-DC87-406E-AB0F-B30F1D15E6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540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E227-BFA5-4D2C-9BC1-D05D445B02E0}" type="datetimeFigureOut">
              <a:rPr lang="fr-CA" smtClean="0"/>
              <a:t>2020-11-25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E32E2-DC87-406E-AB0F-B30F1D15E6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824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E227-BFA5-4D2C-9BC1-D05D445B02E0}" type="datetimeFigureOut">
              <a:rPr lang="fr-CA" smtClean="0"/>
              <a:t>2020-11-25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E32E2-DC87-406E-AB0F-B30F1D15E6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57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E227-BFA5-4D2C-9BC1-D05D445B02E0}" type="datetimeFigureOut">
              <a:rPr lang="fr-CA" smtClean="0"/>
              <a:t>2020-11-25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E32E2-DC87-406E-AB0F-B30F1D15E6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367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E227-BFA5-4D2C-9BC1-D05D445B02E0}" type="datetimeFigureOut">
              <a:rPr lang="fr-CA" smtClean="0"/>
              <a:t>2020-11-25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E32E2-DC87-406E-AB0F-B30F1D15E6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911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E227-BFA5-4D2C-9BC1-D05D445B02E0}" type="datetimeFigureOut">
              <a:rPr lang="fr-CA" smtClean="0"/>
              <a:t>2020-11-25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E32E2-DC87-406E-AB0F-B30F1D15E6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379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E227-BFA5-4D2C-9BC1-D05D445B02E0}" type="datetimeFigureOut">
              <a:rPr lang="fr-CA" smtClean="0"/>
              <a:t>2020-11-25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E32E2-DC87-406E-AB0F-B30F1D15E6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021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E227-BFA5-4D2C-9BC1-D05D445B02E0}" type="datetimeFigureOut">
              <a:rPr lang="fr-CA" smtClean="0"/>
              <a:t>2020-11-25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E32E2-DC87-406E-AB0F-B30F1D15E6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922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E227-BFA5-4D2C-9BC1-D05D445B02E0}" type="datetimeFigureOut">
              <a:rPr lang="fr-CA" smtClean="0"/>
              <a:t>2020-11-25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E32E2-DC87-406E-AB0F-B30F1D15E6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352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E227-BFA5-4D2C-9BC1-D05D445B02E0}" type="datetimeFigureOut">
              <a:rPr lang="fr-CA" smtClean="0"/>
              <a:t>2020-11-25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E32E2-DC87-406E-AB0F-B30F1D15E6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393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63792"/>
          </a:xfrm>
        </p:spPr>
        <p:txBody>
          <a:bodyPr>
            <a:normAutofit/>
          </a:bodyPr>
          <a:lstStyle/>
          <a:p>
            <a:r>
              <a:rPr lang="fr-CA" sz="4400" dirty="0" err="1" smtClean="0"/>
              <a:t>StoryBoard</a:t>
            </a:r>
            <a:endParaRPr lang="fr-CA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118334" y="946672"/>
            <a:ext cx="119553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sz="2800" dirty="0" smtClean="0"/>
          </a:p>
          <a:p>
            <a:pPr algn="ctr"/>
            <a:endParaRPr lang="fr-CA" sz="2800" dirty="0"/>
          </a:p>
          <a:p>
            <a:pPr algn="ctr"/>
            <a:r>
              <a:rPr lang="fr-CA" sz="2800" dirty="0" smtClean="0"/>
              <a:t>Science</a:t>
            </a:r>
          </a:p>
          <a:p>
            <a:pPr algn="ctr"/>
            <a:endParaRPr lang="fr-CA" sz="2800" dirty="0" smtClean="0"/>
          </a:p>
          <a:p>
            <a:pPr algn="ctr"/>
            <a:r>
              <a:rPr lang="fr-CA" sz="2800" dirty="0" smtClean="0"/>
              <a:t>Présenté à: </a:t>
            </a:r>
          </a:p>
          <a:p>
            <a:pPr algn="ctr"/>
            <a:r>
              <a:rPr lang="fr-CA" sz="2800" dirty="0" smtClean="0"/>
              <a:t>Daniel Blais</a:t>
            </a:r>
          </a:p>
          <a:p>
            <a:pPr algn="ctr"/>
            <a:endParaRPr lang="fr-CA" sz="2800" dirty="0" smtClean="0"/>
          </a:p>
          <a:p>
            <a:pPr algn="ctr"/>
            <a:r>
              <a:rPr lang="fr-CA" sz="2800" dirty="0" smtClean="0"/>
              <a:t>Fait Par: Dylan Turcotte</a:t>
            </a:r>
          </a:p>
          <a:p>
            <a:pPr algn="ctr"/>
            <a:r>
              <a:rPr lang="fr-CA" sz="2800" dirty="0" smtClean="0"/>
              <a:t>MSI 2</a:t>
            </a:r>
          </a:p>
          <a:p>
            <a:pPr algn="ctr"/>
            <a:r>
              <a:rPr lang="fr-CA" sz="2800" dirty="0" err="1" smtClean="0"/>
              <a:t>Esv</a:t>
            </a:r>
            <a:endParaRPr lang="fr-CA" sz="2800" dirty="0" smtClean="0"/>
          </a:p>
          <a:p>
            <a:pPr algn="ctr"/>
            <a:r>
              <a:rPr lang="fr-CA" sz="2800" dirty="0" smtClean="0"/>
              <a:t>13 Novembre 2020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3470843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5390478" cy="4351338"/>
          </a:xfrm>
        </p:spPr>
        <p:txBody>
          <a:bodyPr/>
          <a:lstStyle/>
          <a:p>
            <a:r>
              <a:rPr lang="en-US" dirty="0" smtClean="0"/>
              <a:t>For a smile they can share the night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678" y="0"/>
            <a:ext cx="5963323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42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smile they can share the night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085" y="0"/>
            <a:ext cx="5828915" cy="437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077" y="0"/>
            <a:ext cx="7510923" cy="5614903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914861"/>
            <a:ext cx="4593515" cy="4262102"/>
          </a:xfrm>
        </p:spPr>
        <p:txBody>
          <a:bodyPr/>
          <a:lstStyle/>
          <a:p>
            <a:r>
              <a:rPr lang="en-US" dirty="0" smtClean="0"/>
              <a:t>Just a small town girl, </a:t>
            </a:r>
            <a:r>
              <a:rPr lang="en-US" dirty="0" err="1" smtClean="0"/>
              <a:t>livin</a:t>
            </a:r>
            <a:r>
              <a:rPr lang="en-US" dirty="0" smtClean="0"/>
              <a:t> in a lonely world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0689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4422288" cy="4351338"/>
          </a:xfrm>
        </p:spPr>
        <p:txBody>
          <a:bodyPr/>
          <a:lstStyle/>
          <a:p>
            <a:r>
              <a:rPr lang="en-US" dirty="0" smtClean="0"/>
              <a:t>Strangers waiting, up and down the boulevard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488" y="0"/>
            <a:ext cx="6931511" cy="379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0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smtClean="0"/>
              <a:t>Just a city boy</a:t>
            </a: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5" y="0"/>
            <a:ext cx="48101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9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will win, some will lose</a:t>
            </a:r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438" y="0"/>
            <a:ext cx="5597562" cy="439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61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Hold on to the </a:t>
            </a:r>
            <a:r>
              <a:rPr lang="en-US" dirty="0" err="1" smtClean="0"/>
              <a:t>feelin</a:t>
            </a:r>
            <a:endParaRPr lang="fr-CA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256" y="0"/>
            <a:ext cx="5500744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68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hard to get my fill,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287" y="-80067"/>
            <a:ext cx="5560471" cy="415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3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Hiding, somewhere in the night</a:t>
            </a:r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922" y="0"/>
            <a:ext cx="5619078" cy="50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1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Hold on to the </a:t>
            </a:r>
            <a:r>
              <a:rPr lang="en-US" dirty="0" err="1" smtClean="0"/>
              <a:t>feelin</a:t>
            </a:r>
            <a:endParaRPr lang="en-US" dirty="0" smtClean="0"/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677" y="0"/>
            <a:ext cx="5963323" cy="537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784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87</Words>
  <Application>Microsoft Office PowerPoint</Application>
  <PresentationFormat>Grand écran</PresentationFormat>
  <Paragraphs>22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StoryBoard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StoryBoard</dc:title>
  <dc:creator>CSBE</dc:creator>
  <cp:lastModifiedBy>CSBE</cp:lastModifiedBy>
  <cp:revision>6</cp:revision>
  <dcterms:created xsi:type="dcterms:W3CDTF">2020-11-13T15:41:56Z</dcterms:created>
  <dcterms:modified xsi:type="dcterms:W3CDTF">2020-11-25T14:45:40Z</dcterms:modified>
</cp:coreProperties>
</file>