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976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526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196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870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35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9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98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050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564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DC26-2F0A-4C9F-870A-F8B2CACA230B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BD07-E0A2-47B0-B559-3FE947C6A9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08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54" y="1423410"/>
            <a:ext cx="2088776" cy="269676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07576"/>
            <a:ext cx="9499003" cy="2280024"/>
          </a:xfrm>
        </p:spPr>
        <p:txBody>
          <a:bodyPr/>
          <a:lstStyle/>
          <a:p>
            <a:r>
              <a:rPr lang="fr-CA" dirty="0" smtClean="0"/>
              <a:t>Projet A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452185"/>
            <a:ext cx="12192000" cy="4405815"/>
          </a:xfrm>
        </p:spPr>
        <p:txBody>
          <a:bodyPr>
            <a:normAutofit lnSpcReduction="10000"/>
          </a:bodyPr>
          <a:lstStyle/>
          <a:p>
            <a:pPr algn="l"/>
            <a:r>
              <a:rPr lang="fr-CA" dirty="0" smtClean="0">
                <a:solidFill>
                  <a:srgbClr val="FF0000"/>
                </a:solidFill>
              </a:rPr>
              <a:t>Ou</a:t>
            </a:r>
            <a:r>
              <a:rPr lang="fr-CA" dirty="0" smtClean="0"/>
              <a:t>: </a:t>
            </a:r>
            <a:r>
              <a:rPr lang="fr-CA" dirty="0" err="1" smtClean="0"/>
              <a:t>Auklan</a:t>
            </a:r>
            <a:r>
              <a:rPr lang="fr-CA" dirty="0" smtClean="0"/>
              <a:t>,  Nouvelle-Zélande</a:t>
            </a:r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Quand</a:t>
            </a:r>
            <a:r>
              <a:rPr lang="fr-CA" dirty="0" smtClean="0"/>
              <a:t>: 10 juillet 1985</a:t>
            </a:r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Quoi</a:t>
            </a:r>
            <a:r>
              <a:rPr lang="fr-CA" dirty="0" smtClean="0"/>
              <a:t>: Explosion d’un bateau</a:t>
            </a:r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Conséquence(s): </a:t>
            </a:r>
            <a:r>
              <a:rPr lang="fr-CA" dirty="0" smtClean="0"/>
              <a:t>Mort de Fernando Pereira</a:t>
            </a:r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Raison de la mort</a:t>
            </a:r>
            <a:r>
              <a:rPr lang="fr-CA" dirty="0" smtClean="0"/>
              <a:t>: voulait aller chercher son appareil photo a la cave du bateau.</a:t>
            </a:r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Pays</a:t>
            </a:r>
            <a:r>
              <a:rPr lang="fr-CA" dirty="0" smtClean="0"/>
              <a:t>: France(il voulait tester des arme nucléaires et Greenpeace voulait s’y interposer</a:t>
            </a:r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Premier ministre 1</a:t>
            </a:r>
            <a:r>
              <a:rPr lang="fr-CA" dirty="0" smtClean="0"/>
              <a:t>: </a:t>
            </a:r>
            <a:r>
              <a:rPr lang="fr-CA" dirty="0" err="1" smtClean="0"/>
              <a:t>Francois</a:t>
            </a:r>
            <a:r>
              <a:rPr lang="fr-CA" dirty="0" smtClean="0"/>
              <a:t> </a:t>
            </a:r>
            <a:r>
              <a:rPr lang="fr-CA" dirty="0" err="1" smtClean="0"/>
              <a:t>Mitterant</a:t>
            </a:r>
            <a:endParaRPr lang="fr-CA" dirty="0" smtClean="0"/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Premier ministre 2</a:t>
            </a:r>
            <a:r>
              <a:rPr lang="fr-CA" dirty="0" smtClean="0"/>
              <a:t>: Laurent Fabius</a:t>
            </a:r>
          </a:p>
          <a:p>
            <a:pPr algn="l"/>
            <a:r>
              <a:rPr lang="fr-CA" dirty="0" smtClean="0">
                <a:solidFill>
                  <a:srgbClr val="FF0000"/>
                </a:solidFill>
              </a:rPr>
              <a:t>Enquête</a:t>
            </a:r>
            <a:r>
              <a:rPr lang="fr-CA" dirty="0" smtClean="0"/>
              <a:t>: Démission de Charles Hernu</a:t>
            </a:r>
          </a:p>
          <a:p>
            <a:pPr algn="l"/>
            <a:r>
              <a:rPr lang="fr-CA" dirty="0" smtClean="0"/>
              <a:t>Les services secret voulait saboter le navire</a:t>
            </a:r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 smtClean="0"/>
          </a:p>
          <a:p>
            <a:pPr algn="l"/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248" y="172161"/>
            <a:ext cx="2893806" cy="16277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71005" y="5131286"/>
            <a:ext cx="762920" cy="9898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362" y="5255851"/>
            <a:ext cx="1068593" cy="7406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57" y="172161"/>
            <a:ext cx="1842641" cy="12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75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78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Projet A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</dc:title>
  <dc:creator>CSBE</dc:creator>
  <cp:lastModifiedBy>CSBE</cp:lastModifiedBy>
  <cp:revision>2</cp:revision>
  <dcterms:created xsi:type="dcterms:W3CDTF">2020-11-10T19:05:50Z</dcterms:created>
  <dcterms:modified xsi:type="dcterms:W3CDTF">2020-11-10T19:14:29Z</dcterms:modified>
</cp:coreProperties>
</file>